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6" r:id="rId7"/>
    <p:sldId id="277" r:id="rId8"/>
    <p:sldId id="278" r:id="rId9"/>
    <p:sldId id="279" r:id="rId10"/>
    <p:sldId id="280" r:id="rId11"/>
    <p:sldId id="269" r:id="rId12"/>
    <p:sldId id="263" r:id="rId13"/>
    <p:sldId id="26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5DE13-2E19-472D-B11F-6B5AA82A5201}" v="139" dt="2023-06-19T22:07:32.831"/>
    <p1510:client id="{B82D9DEC-99CF-4DC6-B998-ABB118FFB194}" v="33" dt="2023-06-20T18:37:07.334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598" autoAdjust="0"/>
  </p:normalViewPr>
  <p:slideViewPr>
    <p:cSldViewPr snapToGrid="0">
      <p:cViewPr varScale="1">
        <p:scale>
          <a:sx n="64" d="100"/>
          <a:sy n="64" d="100"/>
        </p:scale>
        <p:origin x="756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cci" userId="d96fa9fc8312b6ca" providerId="LiveId" clId="{32A5DE13-2E19-472D-B11F-6B5AA82A5201}"/>
    <pc:docChg chg="undo custSel addSld modSld sldOrd modMainMaster">
      <pc:chgData name="Paul Bucci" userId="d96fa9fc8312b6ca" providerId="LiveId" clId="{32A5DE13-2E19-472D-B11F-6B5AA82A5201}" dt="2023-06-19T22:07:32.830" v="2180" actId="931"/>
      <pc:docMkLst>
        <pc:docMk/>
      </pc:docMkLst>
      <pc:sldChg chg="addSp delSp modSp mod setBg delDesignElem">
        <pc:chgData name="Paul Bucci" userId="d96fa9fc8312b6ca" providerId="LiveId" clId="{32A5DE13-2E19-472D-B11F-6B5AA82A5201}" dt="2023-06-14T22:54:55.917" v="1611" actId="27636"/>
        <pc:sldMkLst>
          <pc:docMk/>
          <pc:sldMk cId="2720718388" sldId="256"/>
        </pc:sldMkLst>
        <pc:spChg chg="add mod">
          <ac:chgData name="Paul Bucci" userId="d96fa9fc8312b6ca" providerId="LiveId" clId="{32A5DE13-2E19-472D-B11F-6B5AA82A5201}" dt="2023-06-14T22:54:55.917" v="1611" actId="27636"/>
          <ac:spMkLst>
            <pc:docMk/>
            <pc:sldMk cId="2720718388" sldId="256"/>
            <ac:spMk id="2" creationId="{035FF03A-2A39-EAED-2A25-9888BB304A6B}"/>
          </ac:spMkLst>
        </pc:spChg>
        <pc:spChg chg="mod">
          <ac:chgData name="Paul Bucci" userId="d96fa9fc8312b6ca" providerId="LiveId" clId="{32A5DE13-2E19-472D-B11F-6B5AA82A5201}" dt="2023-06-14T21:42:46.751" v="1233" actId="1076"/>
          <ac:spMkLst>
            <pc:docMk/>
            <pc:sldMk cId="2720718388" sldId="256"/>
            <ac:spMk id="7" creationId="{98D150CF-F888-48EA-89E8-311ED5E9161B}"/>
          </ac:spMkLst>
        </pc:spChg>
        <pc:spChg chg="mod">
          <ac:chgData name="Paul Bucci" userId="d96fa9fc8312b6ca" providerId="LiveId" clId="{32A5DE13-2E19-472D-B11F-6B5AA82A5201}" dt="2023-06-14T21:42:49.191" v="1234" actId="1076"/>
          <ac:spMkLst>
            <pc:docMk/>
            <pc:sldMk cId="2720718388" sldId="256"/>
            <ac:spMk id="8" creationId="{6BBE0348-1527-4055-BA8A-E2754222743D}"/>
          </ac:spMkLst>
        </pc:spChg>
        <pc:spChg chg="del">
          <ac:chgData name="Paul Bucci" userId="d96fa9fc8312b6ca" providerId="LiveId" clId="{32A5DE13-2E19-472D-B11F-6B5AA82A5201}" dt="2023-06-14T22:50:07.781" v="1561"/>
          <ac:spMkLst>
            <pc:docMk/>
            <pc:sldMk cId="2720718388" sldId="256"/>
            <ac:spMk id="13" creationId="{E39055A8-6754-4F27-8010-BF142982DD03}"/>
          </ac:spMkLst>
        </pc:spChg>
        <pc:spChg chg="del">
          <ac:chgData name="Paul Bucci" userId="d96fa9fc8312b6ca" providerId="LiveId" clId="{32A5DE13-2E19-472D-B11F-6B5AA82A5201}" dt="2023-06-14T22:50:07.781" v="1561"/>
          <ac:spMkLst>
            <pc:docMk/>
            <pc:sldMk cId="2720718388" sldId="256"/>
            <ac:spMk id="15" creationId="{18BC37F5-B364-4B3A-8D22-CAE87E2E9409}"/>
          </ac:spMkLst>
        </pc:spChg>
        <pc:spChg chg="del">
          <ac:chgData name="Paul Bucci" userId="d96fa9fc8312b6ca" providerId="LiveId" clId="{32A5DE13-2E19-472D-B11F-6B5AA82A5201}" dt="2023-06-14T22:50:07.781" v="1561"/>
          <ac:spMkLst>
            <pc:docMk/>
            <pc:sldMk cId="2720718388" sldId="256"/>
            <ac:spMk id="17" creationId="{27651B67-E533-45AC-83BF-C8FF571854A0}"/>
          </ac:spMkLst>
        </pc:spChg>
      </pc:sldChg>
      <pc:sldChg chg="addSp delSp modSp mod ord setBg modClrScheme chgLayout">
        <pc:chgData name="Paul Bucci" userId="d96fa9fc8312b6ca" providerId="LiveId" clId="{32A5DE13-2E19-472D-B11F-6B5AA82A5201}" dt="2023-06-15T20:19:19.040" v="2173" actId="20577"/>
        <pc:sldMkLst>
          <pc:docMk/>
          <pc:sldMk cId="2826028905" sldId="263"/>
        </pc:sldMkLst>
        <pc:spChg chg="del mod ord">
          <ac:chgData name="Paul Bucci" userId="d96fa9fc8312b6ca" providerId="LiveId" clId="{32A5DE13-2E19-472D-B11F-6B5AA82A5201}" dt="2023-06-14T22:52:54.448" v="1599" actId="478"/>
          <ac:spMkLst>
            <pc:docMk/>
            <pc:sldMk cId="2826028905" sldId="263"/>
            <ac:spMk id="2" creationId="{B8D2C1D6-521E-4B36-BBF3-F3613BE0A718}"/>
          </ac:spMkLst>
        </pc:spChg>
        <pc:spChg chg="del mod ord">
          <ac:chgData name="Paul Bucci" userId="d96fa9fc8312b6ca" providerId="LiveId" clId="{32A5DE13-2E19-472D-B11F-6B5AA82A5201}" dt="2023-06-14T22:59:39.310" v="1634" actId="478"/>
          <ac:spMkLst>
            <pc:docMk/>
            <pc:sldMk cId="2826028905" sldId="263"/>
            <ac:spMk id="3" creationId="{E5932065-5BEE-4D45-A3A1-6F0559B48650}"/>
          </ac:spMkLst>
        </pc:spChg>
        <pc:spChg chg="del mod ord">
          <ac:chgData name="Paul Bucci" userId="d96fa9fc8312b6ca" providerId="LiveId" clId="{32A5DE13-2E19-472D-B11F-6B5AA82A5201}" dt="2023-06-14T23:04:43.193" v="1679" actId="478"/>
          <ac:spMkLst>
            <pc:docMk/>
            <pc:sldMk cId="2826028905" sldId="263"/>
            <ac:spMk id="4" creationId="{7CCC3E1D-B7F8-47F6-A352-B757462BBBA7}"/>
          </ac:spMkLst>
        </pc:spChg>
        <pc:spChg chg="add del mod">
          <ac:chgData name="Paul Bucci" userId="d96fa9fc8312b6ca" providerId="LiveId" clId="{32A5DE13-2E19-472D-B11F-6B5AA82A5201}" dt="2023-06-14T22:29:07.572" v="1531" actId="478"/>
          <ac:spMkLst>
            <pc:docMk/>
            <pc:sldMk cId="2826028905" sldId="263"/>
            <ac:spMk id="6" creationId="{569986AE-2D54-D675-C252-23C6D476B833}"/>
          </ac:spMkLst>
        </pc:spChg>
        <pc:spChg chg="mod ord">
          <ac:chgData name="Paul Bucci" userId="d96fa9fc8312b6ca" providerId="LiveId" clId="{32A5DE13-2E19-472D-B11F-6B5AA82A5201}" dt="2023-06-14T23:14:22.271" v="1793" actId="26606"/>
          <ac:spMkLst>
            <pc:docMk/>
            <pc:sldMk cId="2826028905" sldId="263"/>
            <ac:spMk id="10" creationId="{21C5EA2A-10BF-4B5E-ACC8-8A766A0949A6}"/>
          </ac:spMkLst>
        </pc:spChg>
        <pc:spChg chg="mod ord">
          <ac:chgData name="Paul Bucci" userId="d96fa9fc8312b6ca" providerId="LiveId" clId="{32A5DE13-2E19-472D-B11F-6B5AA82A5201}" dt="2023-06-15T20:19:19.040" v="2173" actId="20577"/>
          <ac:spMkLst>
            <pc:docMk/>
            <pc:sldMk cId="2826028905" sldId="263"/>
            <ac:spMk id="12" creationId="{AEAC0465-1751-47C8-9200-CF24EEB5E133}"/>
          </ac:spMkLst>
        </pc:spChg>
        <pc:spChg chg="add">
          <ac:chgData name="Paul Bucci" userId="d96fa9fc8312b6ca" providerId="LiveId" clId="{32A5DE13-2E19-472D-B11F-6B5AA82A5201}" dt="2023-06-14T23:14:22.271" v="1793" actId="26606"/>
          <ac:spMkLst>
            <pc:docMk/>
            <pc:sldMk cId="2826028905" sldId="263"/>
            <ac:spMk id="17" creationId="{600B5AE2-C5CC-499C-8F2D-249888BE22C2}"/>
          </ac:spMkLst>
        </pc:spChg>
        <pc:spChg chg="add">
          <ac:chgData name="Paul Bucci" userId="d96fa9fc8312b6ca" providerId="LiveId" clId="{32A5DE13-2E19-472D-B11F-6B5AA82A5201}" dt="2023-06-14T23:14:22.271" v="1793" actId="26606"/>
          <ac:spMkLst>
            <pc:docMk/>
            <pc:sldMk cId="2826028905" sldId="263"/>
            <ac:spMk id="19" creationId="{BA7A3698-B350-40E5-8475-9BCC41A089FC}"/>
          </ac:spMkLst>
        </pc:spChg>
        <pc:spChg chg="add">
          <ac:chgData name="Paul Bucci" userId="d96fa9fc8312b6ca" providerId="LiveId" clId="{32A5DE13-2E19-472D-B11F-6B5AA82A5201}" dt="2023-06-14T23:14:22.271" v="1793" actId="26606"/>
          <ac:spMkLst>
            <pc:docMk/>
            <pc:sldMk cId="2826028905" sldId="263"/>
            <ac:spMk id="23" creationId="{990D0034-F768-41E7-85D4-F38C4DE85770}"/>
          </ac:spMkLst>
        </pc:spChg>
        <pc:picChg chg="add mod">
          <ac:chgData name="Paul Bucci" userId="d96fa9fc8312b6ca" providerId="LiveId" clId="{32A5DE13-2E19-472D-B11F-6B5AA82A5201}" dt="2023-06-14T23:14:22.271" v="1793" actId="26606"/>
          <ac:picMkLst>
            <pc:docMk/>
            <pc:sldMk cId="2826028905" sldId="263"/>
            <ac:picMk id="8" creationId="{96DAFFB8-753C-C152-3030-CB33551F469E}"/>
          </ac:picMkLst>
        </pc:picChg>
        <pc:picChg chg="del mod ord">
          <ac:chgData name="Paul Bucci" userId="d96fa9fc8312b6ca" providerId="LiveId" clId="{32A5DE13-2E19-472D-B11F-6B5AA82A5201}" dt="2023-06-14T22:29:05.631" v="1529" actId="478"/>
          <ac:picMkLst>
            <pc:docMk/>
            <pc:sldMk cId="2826028905" sldId="263"/>
            <ac:picMk id="18" creationId="{17AE28DB-6A67-4368-B973-0AF9753460B7}"/>
          </ac:picMkLst>
        </pc:picChg>
        <pc:picChg chg="del mod ord">
          <ac:chgData name="Paul Bucci" userId="d96fa9fc8312b6ca" providerId="LiveId" clId="{32A5DE13-2E19-472D-B11F-6B5AA82A5201}" dt="2023-06-14T22:29:09.749" v="1535" actId="478"/>
          <ac:picMkLst>
            <pc:docMk/>
            <pc:sldMk cId="2826028905" sldId="263"/>
            <ac:picMk id="22" creationId="{8A37E149-B64A-42E8-BB3A-1FD622CE5C95}"/>
          </ac:picMkLst>
        </pc:picChg>
        <pc:picChg chg="del mod ord">
          <ac:chgData name="Paul Bucci" userId="d96fa9fc8312b6ca" providerId="LiveId" clId="{32A5DE13-2E19-472D-B11F-6B5AA82A5201}" dt="2023-06-14T22:29:08.472" v="1533" actId="478"/>
          <ac:picMkLst>
            <pc:docMk/>
            <pc:sldMk cId="2826028905" sldId="263"/>
            <ac:picMk id="26" creationId="{5A11C124-E818-45E0-9F70-7F0C271DDC71}"/>
          </ac:picMkLst>
        </pc:picChg>
        <pc:cxnChg chg="add">
          <ac:chgData name="Paul Bucci" userId="d96fa9fc8312b6ca" providerId="LiveId" clId="{32A5DE13-2E19-472D-B11F-6B5AA82A5201}" dt="2023-06-14T23:14:22.271" v="1793" actId="26606"/>
          <ac:cxnSpMkLst>
            <pc:docMk/>
            <pc:sldMk cId="2826028905" sldId="263"/>
            <ac:cxnSpMk id="21" creationId="{0AC655C7-EC94-4BE6-84C8-2F9EFBBB2789}"/>
          </ac:cxnSpMkLst>
        </pc:cxnChg>
        <pc:cxnChg chg="add">
          <ac:chgData name="Paul Bucci" userId="d96fa9fc8312b6ca" providerId="LiveId" clId="{32A5DE13-2E19-472D-B11F-6B5AA82A5201}" dt="2023-06-14T23:14:22.271" v="1793" actId="26606"/>
          <ac:cxnSpMkLst>
            <pc:docMk/>
            <pc:sldMk cId="2826028905" sldId="263"/>
            <ac:cxnSpMk id="25" creationId="{5A0A5CF6-407C-4691-8122-49DF69D0020D}"/>
          </ac:cxnSpMkLst>
        </pc:cxnChg>
      </pc:sldChg>
      <pc:sldChg chg="addSp delSp modSp mod ord setBg delDesignElem">
        <pc:chgData name="Paul Bucci" userId="d96fa9fc8312b6ca" providerId="LiveId" clId="{32A5DE13-2E19-472D-B11F-6B5AA82A5201}" dt="2023-06-14T23:04:57.064" v="1681" actId="478"/>
        <pc:sldMkLst>
          <pc:docMk/>
          <pc:sldMk cId="2106347884" sldId="266"/>
        </pc:sldMkLst>
        <pc:spChg chg="add del mod">
          <ac:chgData name="Paul Bucci" userId="d96fa9fc8312b6ca" providerId="LiveId" clId="{32A5DE13-2E19-472D-B11F-6B5AA82A5201}" dt="2023-06-14T17:34:22.885" v="191" actId="931"/>
          <ac:spMkLst>
            <pc:docMk/>
            <pc:sldMk cId="2106347884" sldId="266"/>
            <ac:spMk id="3" creationId="{A916F711-48C5-7649-F8B5-7C66C27E7EC0}"/>
          </ac:spMkLst>
        </pc:spChg>
        <pc:spChg chg="add del mod">
          <ac:chgData name="Paul Bucci" userId="d96fa9fc8312b6ca" providerId="LiveId" clId="{32A5DE13-2E19-472D-B11F-6B5AA82A5201}" dt="2023-06-14T17:34:32.228" v="194" actId="931"/>
          <ac:spMkLst>
            <pc:docMk/>
            <pc:sldMk cId="2106347884" sldId="266"/>
            <ac:spMk id="6" creationId="{97BC2E3C-9D4C-6708-AC37-5F1070B20591}"/>
          </ac:spMkLst>
        </pc:spChg>
        <pc:spChg chg="mod">
          <ac:chgData name="Paul Bucci" userId="d96fa9fc8312b6ca" providerId="LiveId" clId="{32A5DE13-2E19-472D-B11F-6B5AA82A5201}" dt="2023-06-14T21:42:30.095" v="1232" actId="14100"/>
          <ac:spMkLst>
            <pc:docMk/>
            <pc:sldMk cId="2106347884" sldId="266"/>
            <ac:spMk id="15" creationId="{8DED76B9-5273-4139-ACC9-B6E36ADE2385}"/>
          </ac:spMkLst>
        </pc:spChg>
        <pc:spChg chg="mod">
          <ac:chgData name="Paul Bucci" userId="d96fa9fc8312b6ca" providerId="LiveId" clId="{32A5DE13-2E19-472D-B11F-6B5AA82A5201}" dt="2023-06-14T22:54:55.742" v="1609"/>
          <ac:spMkLst>
            <pc:docMk/>
            <pc:sldMk cId="2106347884" sldId="266"/>
            <ac:spMk id="18" creationId="{87F2C169-25EA-4609-BC8A-BCA7C433EEE4}"/>
          </ac:spMkLst>
        </pc:spChg>
        <pc:spChg chg="del mod">
          <ac:chgData name="Paul Bucci" userId="d96fa9fc8312b6ca" providerId="LiveId" clId="{32A5DE13-2E19-472D-B11F-6B5AA82A5201}" dt="2023-06-14T22:52:23.954" v="1593" actId="478"/>
          <ac:spMkLst>
            <pc:docMk/>
            <pc:sldMk cId="2106347884" sldId="266"/>
            <ac:spMk id="19" creationId="{CE93697D-BFA2-4D84-A860-BA620414419D}"/>
          </ac:spMkLst>
        </pc:spChg>
        <pc:spChg chg="del mod">
          <ac:chgData name="Paul Bucci" userId="d96fa9fc8312b6ca" providerId="LiveId" clId="{32A5DE13-2E19-472D-B11F-6B5AA82A5201}" dt="2023-06-14T23:04:57.064" v="1681" actId="478"/>
          <ac:spMkLst>
            <pc:docMk/>
            <pc:sldMk cId="2106347884" sldId="266"/>
            <ac:spMk id="21" creationId="{C19BFBA5-3E41-40F8-9EFB-9DF730F5B6E4}"/>
          </ac:spMkLst>
        </pc:spChg>
        <pc:spChg chg="del">
          <ac:chgData name="Paul Bucci" userId="d96fa9fc8312b6ca" providerId="LiveId" clId="{32A5DE13-2E19-472D-B11F-6B5AA82A5201}" dt="2023-06-14T17:36:54.793" v="200" actId="26606"/>
          <ac:spMkLst>
            <pc:docMk/>
            <pc:sldMk cId="2106347884" sldId="266"/>
            <ac:spMk id="53" creationId="{DA9750BD-DA78-42B2-B5A4-A84E29984CD9}"/>
          </ac:spMkLst>
        </pc:spChg>
        <pc:spChg chg="del">
          <ac:chgData name="Paul Bucci" userId="d96fa9fc8312b6ca" providerId="LiveId" clId="{32A5DE13-2E19-472D-B11F-6B5AA82A5201}" dt="2023-06-14T17:36:54.793" v="200" actId="26606"/>
          <ac:spMkLst>
            <pc:docMk/>
            <pc:sldMk cId="2106347884" sldId="266"/>
            <ac:spMk id="54" creationId="{C606A26C-8C0A-411E-BF72-5EE06043487A}"/>
          </ac:spMkLst>
        </pc:spChg>
        <pc:spChg chg="add del">
          <ac:chgData name="Paul Bucci" userId="d96fa9fc8312b6ca" providerId="LiveId" clId="{32A5DE13-2E19-472D-B11F-6B5AA82A5201}" dt="2023-06-14T22:50:07.781" v="1561"/>
          <ac:spMkLst>
            <pc:docMk/>
            <pc:sldMk cId="2106347884" sldId="266"/>
            <ac:spMk id="59" creationId="{11A2CC95-0024-42C8-AB8B-A2F1CF730003}"/>
          </ac:spMkLst>
        </pc:spChg>
        <pc:spChg chg="add del">
          <ac:chgData name="Paul Bucci" userId="d96fa9fc8312b6ca" providerId="LiveId" clId="{32A5DE13-2E19-472D-B11F-6B5AA82A5201}" dt="2023-06-14T22:50:07.781" v="1561"/>
          <ac:spMkLst>
            <pc:docMk/>
            <pc:sldMk cId="2106347884" sldId="266"/>
            <ac:spMk id="61" creationId="{DE0D298E-3137-4ED1-BFDA-EEB6DA851473}"/>
          </ac:spMkLst>
        </pc:spChg>
        <pc:picChg chg="del">
          <ac:chgData name="Paul Bucci" userId="d96fa9fc8312b6ca" providerId="LiveId" clId="{32A5DE13-2E19-472D-B11F-6B5AA82A5201}" dt="2023-06-14T17:33:16.049" v="183" actId="478"/>
          <ac:picMkLst>
            <pc:docMk/>
            <pc:sldMk cId="2106347884" sldId="266"/>
            <ac:picMk id="5" creationId="{633DBDDF-94F3-4001-919E-B56D62CE7A09}"/>
          </ac:picMkLst>
        </pc:picChg>
        <pc:picChg chg="add mod ord">
          <ac:chgData name="Paul Bucci" userId="d96fa9fc8312b6ca" providerId="LiveId" clId="{32A5DE13-2E19-472D-B11F-6B5AA82A5201}" dt="2023-06-14T22:54:55.742" v="1609"/>
          <ac:picMkLst>
            <pc:docMk/>
            <pc:sldMk cId="2106347884" sldId="266"/>
            <ac:picMk id="8" creationId="{B41C79B7-B7A4-F72D-98A8-DBDCE57CB1EE}"/>
          </ac:picMkLst>
        </pc:picChg>
        <pc:picChg chg="add mod ord">
          <ac:chgData name="Paul Bucci" userId="d96fa9fc8312b6ca" providerId="LiveId" clId="{32A5DE13-2E19-472D-B11F-6B5AA82A5201}" dt="2023-06-14T22:54:55.742" v="1609"/>
          <ac:picMkLst>
            <pc:docMk/>
            <pc:sldMk cId="2106347884" sldId="266"/>
            <ac:picMk id="10" creationId="{F649F48E-02CF-9EDD-CE49-9096E51A3ECA}"/>
          </ac:picMkLst>
        </pc:picChg>
        <pc:picChg chg="del">
          <ac:chgData name="Paul Bucci" userId="d96fa9fc8312b6ca" providerId="LiveId" clId="{32A5DE13-2E19-472D-B11F-6B5AA82A5201}" dt="2023-06-14T17:34:03.945" v="190" actId="478"/>
          <ac:picMkLst>
            <pc:docMk/>
            <pc:sldMk cId="2106347884" sldId="266"/>
            <ac:picMk id="44" creationId="{73DD8BED-FB17-4ABE-9B18-B6DDA81A0E05}"/>
          </ac:picMkLst>
        </pc:picChg>
      </pc:sldChg>
      <pc:sldChg chg="addSp delSp modSp mod setBg">
        <pc:chgData name="Paul Bucci" userId="d96fa9fc8312b6ca" providerId="LiveId" clId="{32A5DE13-2E19-472D-B11F-6B5AA82A5201}" dt="2023-06-14T23:04:52.203" v="1680" actId="478"/>
        <pc:sldMkLst>
          <pc:docMk/>
          <pc:sldMk cId="1074753820" sldId="267"/>
        </pc:sldMkLst>
        <pc:spChg chg="del mod">
          <ac:chgData name="Paul Bucci" userId="d96fa9fc8312b6ca" providerId="LiveId" clId="{32A5DE13-2E19-472D-B11F-6B5AA82A5201}" dt="2023-06-14T17:30:50.618" v="164" actId="478"/>
          <ac:spMkLst>
            <pc:docMk/>
            <pc:sldMk cId="1074753820" sldId="267"/>
            <ac:spMk id="3" creationId="{88BDA17F-F303-4811-96C4-AD8A09ABEC11}"/>
          </ac:spMkLst>
        </pc:spChg>
        <pc:spChg chg="del mod">
          <ac:chgData name="Paul Bucci" userId="d96fa9fc8312b6ca" providerId="LiveId" clId="{32A5DE13-2E19-472D-B11F-6B5AA82A5201}" dt="2023-06-14T22:52:31.830" v="1595" actId="478"/>
          <ac:spMkLst>
            <pc:docMk/>
            <pc:sldMk cId="1074753820" sldId="267"/>
            <ac:spMk id="4" creationId="{F6D5CF6D-DC44-4734-988C-0AAA60D5F7E2}"/>
          </ac:spMkLst>
        </pc:spChg>
        <pc:spChg chg="del mod">
          <ac:chgData name="Paul Bucci" userId="d96fa9fc8312b6ca" providerId="LiveId" clId="{32A5DE13-2E19-472D-B11F-6B5AA82A5201}" dt="2023-06-14T23:04:52.203" v="1680" actId="478"/>
          <ac:spMkLst>
            <pc:docMk/>
            <pc:sldMk cId="1074753820" sldId="267"/>
            <ac:spMk id="5" creationId="{3E08B9AF-847F-4250-A53B-82D9036A5EBF}"/>
          </ac:spMkLst>
        </pc:spChg>
        <pc:spChg chg="add del mod">
          <ac:chgData name="Paul Bucci" userId="d96fa9fc8312b6ca" providerId="LiveId" clId="{32A5DE13-2E19-472D-B11F-6B5AA82A5201}" dt="2023-06-14T17:32:47.081" v="172"/>
          <ac:spMkLst>
            <pc:docMk/>
            <pc:sldMk cId="1074753820" sldId="267"/>
            <ac:spMk id="7" creationId="{C873AEE4-7450-7257-81F0-54095CEE98BA}"/>
          </ac:spMkLst>
        </pc:spChg>
        <pc:spChg chg="mod">
          <ac:chgData name="Paul Bucci" userId="d96fa9fc8312b6ca" providerId="LiveId" clId="{32A5DE13-2E19-472D-B11F-6B5AA82A5201}" dt="2023-06-14T22:54:55.742" v="1609"/>
          <ac:spMkLst>
            <pc:docMk/>
            <pc:sldMk cId="1074753820" sldId="267"/>
            <ac:spMk id="18" creationId="{9F2FEA60-F900-4C56-9486-48EA30926F6E}"/>
          </ac:spMkLst>
        </pc:spChg>
        <pc:spChg chg="mod">
          <ac:chgData name="Paul Bucci" userId="d96fa9fc8312b6ca" providerId="LiveId" clId="{32A5DE13-2E19-472D-B11F-6B5AA82A5201}" dt="2023-06-14T22:54:55.742" v="1609"/>
          <ac:spMkLst>
            <pc:docMk/>
            <pc:sldMk cId="1074753820" sldId="267"/>
            <ac:spMk id="19" creationId="{AB6583FE-B653-4C01-9ADF-EC8514A0B5ED}"/>
          </ac:spMkLst>
        </pc:spChg>
        <pc:picChg chg="add del mod">
          <ac:chgData name="Paul Bucci" userId="d96fa9fc8312b6ca" providerId="LiveId" clId="{32A5DE13-2E19-472D-B11F-6B5AA82A5201}" dt="2023-06-14T17:32:50.597" v="174" actId="478"/>
          <ac:picMkLst>
            <pc:docMk/>
            <pc:sldMk cId="1074753820" sldId="267"/>
            <ac:picMk id="2" creationId="{9AA42F2B-D30B-FCE3-A285-C781B2DD97D9}"/>
          </ac:picMkLst>
        </pc:picChg>
        <pc:picChg chg="del mod">
          <ac:chgData name="Paul Bucci" userId="d96fa9fc8312b6ca" providerId="LiveId" clId="{32A5DE13-2E19-472D-B11F-6B5AA82A5201}" dt="2023-06-14T17:32:30.464" v="169" actId="478"/>
          <ac:picMkLst>
            <pc:docMk/>
            <pc:sldMk cId="1074753820" sldId="267"/>
            <ac:picMk id="8" creationId="{7B7F6341-D9BE-4D3C-92A1-37FAA11DE63C}"/>
          </ac:picMkLst>
        </pc:picChg>
        <pc:picChg chg="add mod">
          <ac:chgData name="Paul Bucci" userId="d96fa9fc8312b6ca" providerId="LiveId" clId="{32A5DE13-2E19-472D-B11F-6B5AA82A5201}" dt="2023-06-14T22:54:55.742" v="1609"/>
          <ac:picMkLst>
            <pc:docMk/>
            <pc:sldMk cId="1074753820" sldId="267"/>
            <ac:picMk id="9" creationId="{5CC9E90B-9D18-1ABF-0E17-E781D1DB2CB1}"/>
          </ac:picMkLst>
        </pc:picChg>
      </pc:sldChg>
      <pc:sldChg chg="addSp delSp modSp mod modClrScheme chgLayout">
        <pc:chgData name="Paul Bucci" userId="d96fa9fc8312b6ca" providerId="LiveId" clId="{32A5DE13-2E19-472D-B11F-6B5AA82A5201}" dt="2023-06-14T23:05:30.026" v="1688" actId="1076"/>
        <pc:sldMkLst>
          <pc:docMk/>
          <pc:sldMk cId="283486139" sldId="268"/>
        </pc:sldMkLst>
        <pc:spChg chg="del">
          <ac:chgData name="Paul Bucci" userId="d96fa9fc8312b6ca" providerId="LiveId" clId="{32A5DE13-2E19-472D-B11F-6B5AA82A5201}" dt="2023-06-14T17:55:32.252" v="254" actId="3680"/>
          <ac:spMkLst>
            <pc:docMk/>
            <pc:sldMk cId="283486139" sldId="268"/>
            <ac:spMk id="3" creationId="{1ADA962D-61D2-D398-DDDD-D299627C2565}"/>
          </ac:spMkLst>
        </pc:spChg>
        <pc:spChg chg="add del mod">
          <ac:chgData name="Paul Bucci" userId="d96fa9fc8312b6ca" providerId="LiveId" clId="{32A5DE13-2E19-472D-B11F-6B5AA82A5201}" dt="2023-06-14T20:26:17.973" v="417" actId="3680"/>
          <ac:spMkLst>
            <pc:docMk/>
            <pc:sldMk cId="283486139" sldId="268"/>
            <ac:spMk id="5" creationId="{44B64F62-4124-32F5-ECFA-256351645DD0}"/>
          </ac:spMkLst>
        </pc:spChg>
        <pc:spChg chg="add del mod">
          <ac:chgData name="Paul Bucci" userId="d96fa9fc8312b6ca" providerId="LiveId" clId="{32A5DE13-2E19-472D-B11F-6B5AA82A5201}" dt="2023-06-14T20:26:48.199" v="420" actId="1957"/>
          <ac:spMkLst>
            <pc:docMk/>
            <pc:sldMk cId="283486139" sldId="268"/>
            <ac:spMk id="8" creationId="{2F453224-4C4F-79F1-3664-4769FA9E4062}"/>
          </ac:spMkLst>
        </pc:spChg>
        <pc:spChg chg="del mod ord">
          <ac:chgData name="Paul Bucci" userId="d96fa9fc8312b6ca" providerId="LiveId" clId="{32A5DE13-2E19-472D-B11F-6B5AA82A5201}" dt="2023-06-14T23:04:37.538" v="1678" actId="478"/>
          <ac:spMkLst>
            <pc:docMk/>
            <pc:sldMk cId="283486139" sldId="268"/>
            <ac:spMk id="12" creationId="{19CB07E0-313B-40CA-80F4-58A8C43C1BD9}"/>
          </ac:spMkLst>
        </pc:spChg>
        <pc:spChg chg="del mod ord">
          <ac:chgData name="Paul Bucci" userId="d96fa9fc8312b6ca" providerId="LiveId" clId="{32A5DE13-2E19-472D-B11F-6B5AA82A5201}" dt="2023-06-14T23:05:16.780" v="1684" actId="478"/>
          <ac:spMkLst>
            <pc:docMk/>
            <pc:sldMk cId="283486139" sldId="268"/>
            <ac:spMk id="13" creationId="{D68A7B90-CE8C-4D70-A3AC-7C68D53F470B}"/>
          </ac:spMkLst>
        </pc:spChg>
        <pc:spChg chg="add mod ord">
          <ac:chgData name="Paul Bucci" userId="d96fa9fc8312b6ca" providerId="LiveId" clId="{32A5DE13-2E19-472D-B11F-6B5AA82A5201}" dt="2023-06-14T23:05:30.026" v="1688" actId="1076"/>
          <ac:spMkLst>
            <pc:docMk/>
            <pc:sldMk cId="283486139" sldId="268"/>
            <ac:spMk id="15" creationId="{7B9FA1B0-A8DD-4939-1727-7A4A925B4ABF}"/>
          </ac:spMkLst>
        </pc:spChg>
        <pc:spChg chg="add del mod">
          <ac:chgData name="Paul Bucci" userId="d96fa9fc8312b6ca" providerId="LiveId" clId="{32A5DE13-2E19-472D-B11F-6B5AA82A5201}" dt="2023-06-14T21:34:05.850" v="1141" actId="478"/>
          <ac:spMkLst>
            <pc:docMk/>
            <pc:sldMk cId="283486139" sldId="268"/>
            <ac:spMk id="18" creationId="{70D67E1E-FAFF-0502-8D24-3AE4B9C82FF9}"/>
          </ac:spMkLst>
        </pc:spChg>
        <pc:spChg chg="add mod">
          <ac:chgData name="Paul Bucci" userId="d96fa9fc8312b6ca" providerId="LiveId" clId="{32A5DE13-2E19-472D-B11F-6B5AA82A5201}" dt="2023-06-14T23:02:15.994" v="1662" actId="1076"/>
          <ac:spMkLst>
            <pc:docMk/>
            <pc:sldMk cId="283486139" sldId="268"/>
            <ac:spMk id="19" creationId="{97AA7C59-A562-AFC2-DB12-A3971E727F75}"/>
          </ac:spMkLst>
        </pc:spChg>
        <pc:spChg chg="add mod">
          <ac:chgData name="Paul Bucci" userId="d96fa9fc8312b6ca" providerId="LiveId" clId="{32A5DE13-2E19-472D-B11F-6B5AA82A5201}" dt="2023-06-14T21:36:36.440" v="1165" actId="14100"/>
          <ac:spMkLst>
            <pc:docMk/>
            <pc:sldMk cId="283486139" sldId="268"/>
            <ac:spMk id="22" creationId="{EB536A0A-B851-0E66-9571-9BBA0A069471}"/>
          </ac:spMkLst>
        </pc:spChg>
        <pc:spChg chg="add mod">
          <ac:chgData name="Paul Bucci" userId="d96fa9fc8312b6ca" providerId="LiveId" clId="{32A5DE13-2E19-472D-B11F-6B5AA82A5201}" dt="2023-06-14T23:02:35.169" v="1667" actId="1076"/>
          <ac:spMkLst>
            <pc:docMk/>
            <pc:sldMk cId="283486139" sldId="268"/>
            <ac:spMk id="23" creationId="{5ED05C05-A844-8188-B6A0-CEA6247D7500}"/>
          </ac:spMkLst>
        </pc:spChg>
        <pc:spChg chg="add mod">
          <ac:chgData name="Paul Bucci" userId="d96fa9fc8312b6ca" providerId="LiveId" clId="{32A5DE13-2E19-472D-B11F-6B5AA82A5201}" dt="2023-06-14T23:02:08.568" v="1660" actId="1076"/>
          <ac:spMkLst>
            <pc:docMk/>
            <pc:sldMk cId="283486139" sldId="268"/>
            <ac:spMk id="26" creationId="{A4E0E209-28C7-2D87-64FE-97649BBBDA1D}"/>
          </ac:spMkLst>
        </pc:spChg>
        <pc:spChg chg="add del mod ord">
          <ac:chgData name="Paul Bucci" userId="d96fa9fc8312b6ca" providerId="LiveId" clId="{32A5DE13-2E19-472D-B11F-6B5AA82A5201}" dt="2023-06-14T23:00:09.772" v="1638" actId="700"/>
          <ac:spMkLst>
            <pc:docMk/>
            <pc:sldMk cId="283486139" sldId="268"/>
            <ac:spMk id="27" creationId="{25318FF1-D10C-7C81-E58F-E492A657D061}"/>
          </ac:spMkLst>
        </pc:spChg>
        <pc:spChg chg="add del mod ord">
          <ac:chgData name="Paul Bucci" userId="d96fa9fc8312b6ca" providerId="LiveId" clId="{32A5DE13-2E19-472D-B11F-6B5AA82A5201}" dt="2023-06-14T23:00:09.772" v="1638" actId="700"/>
          <ac:spMkLst>
            <pc:docMk/>
            <pc:sldMk cId="283486139" sldId="268"/>
            <ac:spMk id="28" creationId="{6B814262-CE16-657B-2D48-D973835C2B75}"/>
          </ac:spMkLst>
        </pc:spChg>
        <pc:spChg chg="add del mod ord">
          <ac:chgData name="Paul Bucci" userId="d96fa9fc8312b6ca" providerId="LiveId" clId="{32A5DE13-2E19-472D-B11F-6B5AA82A5201}" dt="2023-06-14T23:00:09.772" v="1638" actId="700"/>
          <ac:spMkLst>
            <pc:docMk/>
            <pc:sldMk cId="283486139" sldId="268"/>
            <ac:spMk id="29" creationId="{2B458CE1-23AD-EDF3-D00F-500DC7CB5EEF}"/>
          </ac:spMkLst>
        </pc:spChg>
        <pc:spChg chg="add del mod ord">
          <ac:chgData name="Paul Bucci" userId="d96fa9fc8312b6ca" providerId="LiveId" clId="{32A5DE13-2E19-472D-B11F-6B5AA82A5201}" dt="2023-06-14T23:00:09.772" v="1638" actId="700"/>
          <ac:spMkLst>
            <pc:docMk/>
            <pc:sldMk cId="283486139" sldId="268"/>
            <ac:spMk id="30" creationId="{57894373-B875-1B99-47A9-13ACD76C111E}"/>
          </ac:spMkLst>
        </pc:spChg>
        <pc:spChg chg="add del mod ord">
          <ac:chgData name="Paul Bucci" userId="d96fa9fc8312b6ca" providerId="LiveId" clId="{32A5DE13-2E19-472D-B11F-6B5AA82A5201}" dt="2023-06-14T23:00:09.772" v="1638" actId="700"/>
          <ac:spMkLst>
            <pc:docMk/>
            <pc:sldMk cId="283486139" sldId="268"/>
            <ac:spMk id="31" creationId="{92B78889-5F5D-8F01-5D54-62C83AE8D102}"/>
          </ac:spMkLst>
        </pc:spChg>
        <pc:spChg chg="add del mod ord">
          <ac:chgData name="Paul Bucci" userId="d96fa9fc8312b6ca" providerId="LiveId" clId="{32A5DE13-2E19-472D-B11F-6B5AA82A5201}" dt="2023-06-14T23:00:47.250" v="1643" actId="700"/>
          <ac:spMkLst>
            <pc:docMk/>
            <pc:sldMk cId="283486139" sldId="268"/>
            <ac:spMk id="32" creationId="{6B6CDA90-AD3C-410B-F077-769F26BEB73A}"/>
          </ac:spMkLst>
        </pc:spChg>
        <pc:spChg chg="mod ord">
          <ac:chgData name="Paul Bucci" userId="d96fa9fc8312b6ca" providerId="LiveId" clId="{32A5DE13-2E19-472D-B11F-6B5AA82A5201}" dt="2023-06-14T23:00:47.250" v="1643" actId="700"/>
          <ac:spMkLst>
            <pc:docMk/>
            <pc:sldMk cId="283486139" sldId="268"/>
            <ac:spMk id="34" creationId="{B48A1197-8309-4D79-A0C9-C45E4A6FF315}"/>
          </ac:spMkLst>
        </pc:spChg>
        <pc:graphicFrameChg chg="add del mod ord modGraphic">
          <ac:chgData name="Paul Bucci" userId="d96fa9fc8312b6ca" providerId="LiveId" clId="{32A5DE13-2E19-472D-B11F-6B5AA82A5201}" dt="2023-06-14T19:56:10.315" v="409" actId="478"/>
          <ac:graphicFrameMkLst>
            <pc:docMk/>
            <pc:sldMk cId="283486139" sldId="268"/>
            <ac:graphicFrameMk id="2" creationId="{D1FD2386-A919-7FA3-0E4E-3078C0AEE053}"/>
          </ac:graphicFrameMkLst>
        </pc:graphicFrameChg>
        <pc:graphicFrameChg chg="add del mod ord modGraphic">
          <ac:chgData name="Paul Bucci" userId="d96fa9fc8312b6ca" providerId="LiveId" clId="{32A5DE13-2E19-472D-B11F-6B5AA82A5201}" dt="2023-06-14T20:26:38.428" v="418" actId="478"/>
          <ac:graphicFrameMkLst>
            <pc:docMk/>
            <pc:sldMk cId="283486139" sldId="268"/>
            <ac:graphicFrameMk id="6" creationId="{EEC934F1-981B-B044-B30A-6BFE0034FC84}"/>
          </ac:graphicFrameMkLst>
        </pc:graphicFrameChg>
        <pc:graphicFrameChg chg="add del mod">
          <ac:chgData name="Paul Bucci" userId="d96fa9fc8312b6ca" providerId="LiveId" clId="{32A5DE13-2E19-472D-B11F-6B5AA82A5201}" dt="2023-06-14T20:26:54.078" v="421" actId="478"/>
          <ac:graphicFrameMkLst>
            <pc:docMk/>
            <pc:sldMk cId="283486139" sldId="268"/>
            <ac:graphicFrameMk id="11" creationId="{127F9A75-4F9C-3B5F-5EAC-029BF7207B2F}"/>
          </ac:graphicFrameMkLst>
        </pc:graphicFrameChg>
        <pc:picChg chg="add mod">
          <ac:chgData name="Paul Bucci" userId="d96fa9fc8312b6ca" providerId="LiveId" clId="{32A5DE13-2E19-472D-B11F-6B5AA82A5201}" dt="2023-06-14T23:02:10.818" v="1661" actId="1076"/>
          <ac:picMkLst>
            <pc:docMk/>
            <pc:sldMk cId="283486139" sldId="268"/>
            <ac:picMk id="17" creationId="{489D478D-372E-C8AD-F8EF-93859F689A81}"/>
          </ac:picMkLst>
        </pc:picChg>
        <pc:picChg chg="add mod">
          <ac:chgData name="Paul Bucci" userId="d96fa9fc8312b6ca" providerId="LiveId" clId="{32A5DE13-2E19-472D-B11F-6B5AA82A5201}" dt="2023-06-14T23:02:30.650" v="1666" actId="1076"/>
          <ac:picMkLst>
            <pc:docMk/>
            <pc:sldMk cId="283486139" sldId="268"/>
            <ac:picMk id="21" creationId="{2DF4A84C-8295-9BE0-E7D1-07570893B075}"/>
          </ac:picMkLst>
        </pc:picChg>
        <pc:picChg chg="add mod">
          <ac:chgData name="Paul Bucci" userId="d96fa9fc8312b6ca" providerId="LiveId" clId="{32A5DE13-2E19-472D-B11F-6B5AA82A5201}" dt="2023-06-14T23:02:27.722" v="1665" actId="1076"/>
          <ac:picMkLst>
            <pc:docMk/>
            <pc:sldMk cId="283486139" sldId="268"/>
            <ac:picMk id="25" creationId="{7BFD879B-0016-670D-F153-F37196BE184C}"/>
          </ac:picMkLst>
        </pc:picChg>
      </pc:sldChg>
      <pc:sldChg chg="addSp delSp modSp mod modClrScheme chgLayout">
        <pc:chgData name="Paul Bucci" userId="d96fa9fc8312b6ca" providerId="LiveId" clId="{32A5DE13-2E19-472D-B11F-6B5AA82A5201}" dt="2023-06-14T23:07:44.433" v="1787" actId="1038"/>
        <pc:sldMkLst>
          <pc:docMk/>
          <pc:sldMk cId="434641259" sldId="269"/>
        </pc:sldMkLst>
        <pc:spChg chg="del mod ord">
          <ac:chgData name="Paul Bucci" userId="d96fa9fc8312b6ca" providerId="LiveId" clId="{32A5DE13-2E19-472D-B11F-6B5AA82A5201}" dt="2023-06-14T22:26:07.627" v="1406" actId="478"/>
          <ac:spMkLst>
            <pc:docMk/>
            <pc:sldMk cId="434641259" sldId="269"/>
            <ac:spMk id="3" creationId="{9560E5A8-009D-4CBD-BADB-91488482E162}"/>
          </ac:spMkLst>
        </pc:spChg>
        <pc:spChg chg="del mod ord">
          <ac:chgData name="Paul Bucci" userId="d96fa9fc8312b6ca" providerId="LiveId" clId="{32A5DE13-2E19-472D-B11F-6B5AA82A5201}" dt="2023-06-14T22:26:05.351" v="1405" actId="478"/>
          <ac:spMkLst>
            <pc:docMk/>
            <pc:sldMk cId="434641259" sldId="269"/>
            <ac:spMk id="4" creationId="{6148B91A-117A-42B4-842E-633AFA930E7F}"/>
          </ac:spMkLst>
        </pc:spChg>
        <pc:spChg chg="del mod ord">
          <ac:chgData name="Paul Bucci" userId="d96fa9fc8312b6ca" providerId="LiveId" clId="{32A5DE13-2E19-472D-B11F-6B5AA82A5201}" dt="2023-06-14T23:05:10.109" v="1683" actId="478"/>
          <ac:spMkLst>
            <pc:docMk/>
            <pc:sldMk cId="434641259" sldId="269"/>
            <ac:spMk id="5" creationId="{4DB248E8-80F2-482E-B0AF-EE7EBC7C3EAD}"/>
          </ac:spMkLst>
        </pc:spChg>
        <pc:spChg chg="add del mod ord">
          <ac:chgData name="Paul Bucci" userId="d96fa9fc8312b6ca" providerId="LiveId" clId="{32A5DE13-2E19-472D-B11F-6B5AA82A5201}" dt="2023-06-14T22:26:13.883" v="1407" actId="700"/>
          <ac:spMkLst>
            <pc:docMk/>
            <pc:sldMk cId="434641259" sldId="269"/>
            <ac:spMk id="7" creationId="{7C7ECC40-B910-1858-A49C-3E49C58EB74F}"/>
          </ac:spMkLst>
        </pc:spChg>
        <pc:spChg chg="add del mod ord">
          <ac:chgData name="Paul Bucci" userId="d96fa9fc8312b6ca" providerId="LiveId" clId="{32A5DE13-2E19-472D-B11F-6B5AA82A5201}" dt="2023-06-14T22:26:13.883" v="1407" actId="700"/>
          <ac:spMkLst>
            <pc:docMk/>
            <pc:sldMk cId="434641259" sldId="269"/>
            <ac:spMk id="9" creationId="{B6DA4361-ECA2-E13E-C2FD-A6AC0DB5B738}"/>
          </ac:spMkLst>
        </pc:spChg>
        <pc:spChg chg="mod">
          <ac:chgData name="Paul Bucci" userId="d96fa9fc8312b6ca" providerId="LiveId" clId="{32A5DE13-2E19-472D-B11F-6B5AA82A5201}" dt="2023-06-14T22:58:54.301" v="1631" actId="1076"/>
          <ac:spMkLst>
            <pc:docMk/>
            <pc:sldMk cId="434641259" sldId="269"/>
            <ac:spMk id="11" creationId="{85813A9C-4C10-C684-B731-10FE79C452E4}"/>
          </ac:spMkLst>
        </pc:spChg>
        <pc:spChg chg="mod">
          <ac:chgData name="Paul Bucci" userId="d96fa9fc8312b6ca" providerId="LiveId" clId="{32A5DE13-2E19-472D-B11F-6B5AA82A5201}" dt="2023-06-14T22:59:04.920" v="1633" actId="1076"/>
          <ac:spMkLst>
            <pc:docMk/>
            <pc:sldMk cId="434641259" sldId="269"/>
            <ac:spMk id="12" creationId="{95200E79-E486-C3C6-06CC-5DE02C94E7AA}"/>
          </ac:spMkLst>
        </pc:spChg>
        <pc:spChg chg="add del mod ord">
          <ac:chgData name="Paul Bucci" userId="d96fa9fc8312b6ca" providerId="LiveId" clId="{32A5DE13-2E19-472D-B11F-6B5AA82A5201}" dt="2023-06-14T22:26:13.883" v="1407" actId="700"/>
          <ac:spMkLst>
            <pc:docMk/>
            <pc:sldMk cId="434641259" sldId="269"/>
            <ac:spMk id="13" creationId="{6D4CEE2C-CDF5-1952-C955-28C02518666B}"/>
          </ac:spMkLst>
        </pc:spChg>
        <pc:spChg chg="add del mod ord">
          <ac:chgData name="Paul Bucci" userId="d96fa9fc8312b6ca" providerId="LiveId" clId="{32A5DE13-2E19-472D-B11F-6B5AA82A5201}" dt="2023-06-14T22:26:19.899" v="1410" actId="478"/>
          <ac:spMkLst>
            <pc:docMk/>
            <pc:sldMk cId="434641259" sldId="269"/>
            <ac:spMk id="14" creationId="{3D552468-0CB2-7A90-8509-047D5E3FB371}"/>
          </ac:spMkLst>
        </pc:spChg>
        <pc:spChg chg="add del mod ord">
          <ac:chgData name="Paul Bucci" userId="d96fa9fc8312b6ca" providerId="LiveId" clId="{32A5DE13-2E19-472D-B11F-6B5AA82A5201}" dt="2023-06-14T22:26:28.072" v="1415" actId="478"/>
          <ac:spMkLst>
            <pc:docMk/>
            <pc:sldMk cId="434641259" sldId="269"/>
            <ac:spMk id="15" creationId="{7065D013-FEB7-C405-C424-84D77D0670B8}"/>
          </ac:spMkLst>
        </pc:spChg>
        <pc:spChg chg="add del mod ord">
          <ac:chgData name="Paul Bucci" userId="d96fa9fc8312b6ca" providerId="LiveId" clId="{32A5DE13-2E19-472D-B11F-6B5AA82A5201}" dt="2023-06-14T22:26:23.291" v="1412" actId="478"/>
          <ac:spMkLst>
            <pc:docMk/>
            <pc:sldMk cId="434641259" sldId="269"/>
            <ac:spMk id="16" creationId="{D8EFEE7F-15F9-74C7-1D88-582BBA46CCC1}"/>
          </ac:spMkLst>
        </pc:spChg>
        <pc:spChg chg="add del mod ord">
          <ac:chgData name="Paul Bucci" userId="d96fa9fc8312b6ca" providerId="LiveId" clId="{32A5DE13-2E19-472D-B11F-6B5AA82A5201}" dt="2023-06-14T22:26:17.974" v="1409" actId="478"/>
          <ac:spMkLst>
            <pc:docMk/>
            <pc:sldMk cId="434641259" sldId="269"/>
            <ac:spMk id="17" creationId="{60365F7B-5DE6-ED14-4641-6236B75A9A35}"/>
          </ac:spMkLst>
        </pc:spChg>
        <pc:spChg chg="add del mod ord">
          <ac:chgData name="Paul Bucci" userId="d96fa9fc8312b6ca" providerId="LiveId" clId="{32A5DE13-2E19-472D-B11F-6B5AA82A5201}" dt="2023-06-14T22:26:25.290" v="1413" actId="478"/>
          <ac:spMkLst>
            <pc:docMk/>
            <pc:sldMk cId="434641259" sldId="269"/>
            <ac:spMk id="18" creationId="{5C79E7A1-938E-419C-8B4D-244797236276}"/>
          </ac:spMkLst>
        </pc:spChg>
        <pc:spChg chg="add del mod ord">
          <ac:chgData name="Paul Bucci" userId="d96fa9fc8312b6ca" providerId="LiveId" clId="{32A5DE13-2E19-472D-B11F-6B5AA82A5201}" dt="2023-06-14T22:26:29.288" v="1417" actId="478"/>
          <ac:spMkLst>
            <pc:docMk/>
            <pc:sldMk cId="434641259" sldId="269"/>
            <ac:spMk id="19" creationId="{5176740F-7C9E-FB76-60BF-1EA1A6140CCD}"/>
          </ac:spMkLst>
        </pc:spChg>
        <pc:spChg chg="add del mod ord">
          <ac:chgData name="Paul Bucci" userId="d96fa9fc8312b6ca" providerId="LiveId" clId="{32A5DE13-2E19-472D-B11F-6B5AA82A5201}" dt="2023-06-14T22:58:37.690" v="1627" actId="478"/>
          <ac:spMkLst>
            <pc:docMk/>
            <pc:sldMk cId="434641259" sldId="269"/>
            <ac:spMk id="20" creationId="{FCD22C2F-AA6B-5592-C4F4-6D47709DF1D2}"/>
          </ac:spMkLst>
        </pc:spChg>
        <pc:spChg chg="mod ord">
          <ac:chgData name="Paul Bucci" userId="d96fa9fc8312b6ca" providerId="LiveId" clId="{32A5DE13-2E19-472D-B11F-6B5AA82A5201}" dt="2023-06-14T22:58:26.856" v="1624" actId="700"/>
          <ac:spMkLst>
            <pc:docMk/>
            <pc:sldMk cId="434641259" sldId="269"/>
            <ac:spMk id="27" creationId="{28E6A4D9-12A1-4CD4-99EA-5C5ECDEF8A33}"/>
          </ac:spMkLst>
        </pc:spChg>
        <pc:picChg chg="add mod">
          <ac:chgData name="Paul Bucci" userId="d96fa9fc8312b6ca" providerId="LiveId" clId="{32A5DE13-2E19-472D-B11F-6B5AA82A5201}" dt="2023-06-14T23:07:44.433" v="1787" actId="1038"/>
          <ac:picMkLst>
            <pc:docMk/>
            <pc:sldMk cId="434641259" sldId="269"/>
            <ac:picMk id="6" creationId="{9C95572D-9BBF-3433-5AE9-C59A4A5BF157}"/>
          </ac:picMkLst>
        </pc:picChg>
        <pc:picChg chg="mod">
          <ac:chgData name="Paul Bucci" userId="d96fa9fc8312b6ca" providerId="LiveId" clId="{32A5DE13-2E19-472D-B11F-6B5AA82A5201}" dt="2023-06-14T22:58:49.682" v="1630" actId="1076"/>
          <ac:picMkLst>
            <pc:docMk/>
            <pc:sldMk cId="434641259" sldId="269"/>
            <ac:picMk id="8" creationId="{382EDEC5-16C1-04C4-3745-49EABCDA3E11}"/>
          </ac:picMkLst>
        </pc:picChg>
        <pc:picChg chg="del">
          <ac:chgData name="Paul Bucci" userId="d96fa9fc8312b6ca" providerId="LiveId" clId="{32A5DE13-2E19-472D-B11F-6B5AA82A5201}" dt="2023-06-14T22:23:50.133" v="1386" actId="478"/>
          <ac:picMkLst>
            <pc:docMk/>
            <pc:sldMk cId="434641259" sldId="269"/>
            <ac:picMk id="10" creationId="{F7361566-053A-6FC6-AA35-92D068F6A4CD}"/>
          </ac:picMkLst>
        </pc:picChg>
      </pc:sldChg>
      <pc:sldChg chg="delSp modSp mod setBg modClrScheme delDesignElem chgLayout">
        <pc:chgData name="Paul Bucci" userId="d96fa9fc8312b6ca" providerId="LiveId" clId="{32A5DE13-2E19-472D-B11F-6B5AA82A5201}" dt="2023-06-14T23:05:21.282" v="1687" actId="478"/>
        <pc:sldMkLst>
          <pc:docMk/>
          <pc:sldMk cId="767611276" sldId="276"/>
        </pc:sldMkLst>
        <pc:spChg chg="del mod ord">
          <ac:chgData name="Paul Bucci" userId="d96fa9fc8312b6ca" providerId="LiveId" clId="{32A5DE13-2E19-472D-B11F-6B5AA82A5201}" dt="2023-06-14T23:03:08.152" v="1670" actId="478"/>
          <ac:spMkLst>
            <pc:docMk/>
            <pc:sldMk cId="767611276" sldId="276"/>
            <ac:spMk id="5" creationId="{4DBAEA19-91BF-48E8-A1D4-8FB745EA44D0}"/>
          </ac:spMkLst>
        </pc:spChg>
        <pc:spChg chg="del mod ord">
          <ac:chgData name="Paul Bucci" userId="d96fa9fc8312b6ca" providerId="LiveId" clId="{32A5DE13-2E19-472D-B11F-6B5AA82A5201}" dt="2023-06-14T23:05:21.282" v="1687" actId="478"/>
          <ac:spMkLst>
            <pc:docMk/>
            <pc:sldMk cId="767611276" sldId="276"/>
            <ac:spMk id="6" creationId="{9E887279-B48F-43C3-91FA-09BD7EA33A25}"/>
          </ac:spMkLst>
        </pc:spChg>
        <pc:spChg chg="mod ord">
          <ac:chgData name="Paul Bucci" userId="d96fa9fc8312b6ca" providerId="LiveId" clId="{32A5DE13-2E19-472D-B11F-6B5AA82A5201}" dt="2023-06-14T23:03:27.081" v="1675" actId="1076"/>
          <ac:spMkLst>
            <pc:docMk/>
            <pc:sldMk cId="767611276" sldId="276"/>
            <ac:spMk id="32" creationId="{30761B21-88ED-449E-B2B9-3FC40844C36D}"/>
          </ac:spMkLst>
        </pc:spChg>
        <pc:spChg chg="mod ord">
          <ac:chgData name="Paul Bucci" userId="d96fa9fc8312b6ca" providerId="LiveId" clId="{32A5DE13-2E19-472D-B11F-6B5AA82A5201}" dt="2023-06-14T23:03:22.531" v="1674" actId="1076"/>
          <ac:spMkLst>
            <pc:docMk/>
            <pc:sldMk cId="767611276" sldId="276"/>
            <ac:spMk id="33" creationId="{0EEAA874-288B-4330-9FA4-F1144ACD46DE}"/>
          </ac:spMkLst>
        </pc:spChg>
        <pc:spChg chg="del">
          <ac:chgData name="Paul Bucci" userId="d96fa9fc8312b6ca" providerId="LiveId" clId="{32A5DE13-2E19-472D-B11F-6B5AA82A5201}" dt="2023-06-14T22:50:07.781" v="1561"/>
          <ac:spMkLst>
            <pc:docMk/>
            <pc:sldMk cId="767611276" sldId="276"/>
            <ac:spMk id="47" creationId="{E39055A8-6754-4F27-8010-BF142982DD03}"/>
          </ac:spMkLst>
        </pc:spChg>
        <pc:spChg chg="del">
          <ac:chgData name="Paul Bucci" userId="d96fa9fc8312b6ca" providerId="LiveId" clId="{32A5DE13-2E19-472D-B11F-6B5AA82A5201}" dt="2023-06-14T22:50:07.781" v="1561"/>
          <ac:spMkLst>
            <pc:docMk/>
            <pc:sldMk cId="767611276" sldId="276"/>
            <ac:spMk id="49" creationId="{AFBBEFB4-FC8C-4894-A276-FA206A849DBF}"/>
          </ac:spMkLst>
        </pc:spChg>
      </pc:sldChg>
      <pc:sldChg chg="addSp delSp modSp new mod setBg delDesignElem">
        <pc:chgData name="Paul Bucci" userId="d96fa9fc8312b6ca" providerId="LiveId" clId="{32A5DE13-2E19-472D-B11F-6B5AA82A5201}" dt="2023-06-14T23:05:04.361" v="1682" actId="478"/>
        <pc:sldMkLst>
          <pc:docMk/>
          <pc:sldMk cId="2559786945" sldId="277"/>
        </pc:sldMkLst>
        <pc:spChg chg="mod">
          <ac:chgData name="Paul Bucci" userId="d96fa9fc8312b6ca" providerId="LiveId" clId="{32A5DE13-2E19-472D-B11F-6B5AA82A5201}" dt="2023-06-14T22:57:09.312" v="1622" actId="1076"/>
          <ac:spMkLst>
            <pc:docMk/>
            <pc:sldMk cId="2559786945" sldId="277"/>
            <ac:spMk id="2" creationId="{399AC8F1-277E-FDED-6A92-8F951C570BF7}"/>
          </ac:spMkLst>
        </pc:spChg>
        <pc:spChg chg="del mod">
          <ac:chgData name="Paul Bucci" userId="d96fa9fc8312b6ca" providerId="LiveId" clId="{32A5DE13-2E19-472D-B11F-6B5AA82A5201}" dt="2023-06-14T21:45:32.981" v="1287" actId="478"/>
          <ac:spMkLst>
            <pc:docMk/>
            <pc:sldMk cId="2559786945" sldId="277"/>
            <ac:spMk id="3" creationId="{8B8A9893-E311-EE9C-564F-C7D07D7690FC}"/>
          </ac:spMkLst>
        </pc:spChg>
        <pc:spChg chg="del">
          <ac:chgData name="Paul Bucci" userId="d96fa9fc8312b6ca" providerId="LiveId" clId="{32A5DE13-2E19-472D-B11F-6B5AA82A5201}" dt="2023-06-14T21:46:11.769" v="1291" actId="478"/>
          <ac:spMkLst>
            <pc:docMk/>
            <pc:sldMk cId="2559786945" sldId="277"/>
            <ac:spMk id="4" creationId="{581718D8-7A26-2A41-11A1-9875D8DF5348}"/>
          </ac:spMkLst>
        </pc:spChg>
        <pc:spChg chg="del">
          <ac:chgData name="Paul Bucci" userId="d96fa9fc8312b6ca" providerId="LiveId" clId="{32A5DE13-2E19-472D-B11F-6B5AA82A5201}" dt="2023-06-14T21:46:13.750" v="1292" actId="478"/>
          <ac:spMkLst>
            <pc:docMk/>
            <pc:sldMk cId="2559786945" sldId="277"/>
            <ac:spMk id="5" creationId="{21C7DBF9-F6EF-17AA-03F3-ADFE098E38C0}"/>
          </ac:spMkLst>
        </pc:spChg>
        <pc:spChg chg="del mod">
          <ac:chgData name="Paul Bucci" userId="d96fa9fc8312b6ca" providerId="LiveId" clId="{32A5DE13-2E19-472D-B11F-6B5AA82A5201}" dt="2023-06-14T22:56:42.130" v="1618" actId="26606"/>
          <ac:spMkLst>
            <pc:docMk/>
            <pc:sldMk cId="2559786945" sldId="277"/>
            <ac:spMk id="6" creationId="{133DE05B-C8A8-4848-7AC8-5674F588E365}"/>
          </ac:spMkLst>
        </pc:spChg>
        <pc:spChg chg="del mod">
          <ac:chgData name="Paul Bucci" userId="d96fa9fc8312b6ca" providerId="LiveId" clId="{32A5DE13-2E19-472D-B11F-6B5AA82A5201}" dt="2023-06-14T22:52:46.510" v="1598" actId="478"/>
          <ac:spMkLst>
            <pc:docMk/>
            <pc:sldMk cId="2559786945" sldId="277"/>
            <ac:spMk id="7" creationId="{9C362C5C-4061-CBD2-24B6-D7F09286841F}"/>
          </ac:spMkLst>
        </pc:spChg>
        <pc:spChg chg="del mod ord">
          <ac:chgData name="Paul Bucci" userId="d96fa9fc8312b6ca" providerId="LiveId" clId="{32A5DE13-2E19-472D-B11F-6B5AA82A5201}" dt="2023-06-14T23:05:04.361" v="1682" actId="478"/>
          <ac:spMkLst>
            <pc:docMk/>
            <pc:sldMk cId="2559786945" sldId="277"/>
            <ac:spMk id="8" creationId="{83C14286-D968-50FF-E829-780BC37529E4}"/>
          </ac:spMkLst>
        </pc:spChg>
        <pc:spChg chg="add">
          <ac:chgData name="Paul Bucci" userId="d96fa9fc8312b6ca" providerId="LiveId" clId="{32A5DE13-2E19-472D-B11F-6B5AA82A5201}" dt="2023-06-14T22:56:57.513" v="1620" actId="26606"/>
          <ac:spMkLst>
            <pc:docMk/>
            <pc:sldMk cId="2559786945" sldId="277"/>
            <ac:spMk id="18" creationId="{600B5AE2-C5CC-499C-8F2D-249888BE22C2}"/>
          </ac:spMkLst>
        </pc:spChg>
        <pc:spChg chg="add del">
          <ac:chgData name="Paul Bucci" userId="d96fa9fc8312b6ca" providerId="LiveId" clId="{32A5DE13-2E19-472D-B11F-6B5AA82A5201}" dt="2023-06-14T22:50:07.781" v="1561"/>
          <ac:spMkLst>
            <pc:docMk/>
            <pc:sldMk cId="2559786945" sldId="277"/>
            <ac:spMk id="19" creationId="{4CEDF55B-0D10-4377-A610-3ECDC2BEFB4A}"/>
          </ac:spMkLst>
        </pc:spChg>
        <pc:spChg chg="add del">
          <ac:chgData name="Paul Bucci" userId="d96fa9fc8312b6ca" providerId="LiveId" clId="{32A5DE13-2E19-472D-B11F-6B5AA82A5201}" dt="2023-06-14T22:50:07.781" v="1561"/>
          <ac:spMkLst>
            <pc:docMk/>
            <pc:sldMk cId="2559786945" sldId="277"/>
            <ac:spMk id="21" creationId="{DC718DDB-43B9-476D-AB6F-D86C8CF2F2F0}"/>
          </ac:spMkLst>
        </pc:spChg>
        <pc:spChg chg="add">
          <ac:chgData name="Paul Bucci" userId="d96fa9fc8312b6ca" providerId="LiveId" clId="{32A5DE13-2E19-472D-B11F-6B5AA82A5201}" dt="2023-06-14T22:56:57.513" v="1620" actId="26606"/>
          <ac:spMkLst>
            <pc:docMk/>
            <pc:sldMk cId="2559786945" sldId="277"/>
            <ac:spMk id="23" creationId="{BA7A3698-B350-40E5-8475-9BCC41A089FC}"/>
          </ac:spMkLst>
        </pc:spChg>
        <pc:spChg chg="add">
          <ac:chgData name="Paul Bucci" userId="d96fa9fc8312b6ca" providerId="LiveId" clId="{32A5DE13-2E19-472D-B11F-6B5AA82A5201}" dt="2023-06-14T22:56:57.513" v="1620" actId="26606"/>
          <ac:spMkLst>
            <pc:docMk/>
            <pc:sldMk cId="2559786945" sldId="277"/>
            <ac:spMk id="27" creationId="{311973C2-EB8B-452A-A698-4A252FD3AE28}"/>
          </ac:spMkLst>
        </pc:spChg>
        <pc:spChg chg="add">
          <ac:chgData name="Paul Bucci" userId="d96fa9fc8312b6ca" providerId="LiveId" clId="{32A5DE13-2E19-472D-B11F-6B5AA82A5201}" dt="2023-06-14T22:56:57.513" v="1620" actId="26606"/>
          <ac:spMkLst>
            <pc:docMk/>
            <pc:sldMk cId="2559786945" sldId="277"/>
            <ac:spMk id="29" creationId="{10162E77-11AD-44A7-84EC-40C59EEFBD2E}"/>
          </ac:spMkLst>
        </pc:spChg>
        <pc:graphicFrameChg chg="add mod modGraphic">
          <ac:chgData name="Paul Bucci" userId="d96fa9fc8312b6ca" providerId="LiveId" clId="{32A5DE13-2E19-472D-B11F-6B5AA82A5201}" dt="2023-06-14T22:57:15.476" v="1623" actId="1076"/>
          <ac:graphicFrameMkLst>
            <pc:docMk/>
            <pc:sldMk cId="2559786945" sldId="277"/>
            <ac:graphicFrameMk id="16" creationId="{9FE9928C-3093-36A7-C566-31E31C1A793B}"/>
          </ac:graphicFrameMkLst>
        </pc:graphicFrameChg>
        <pc:picChg chg="add del mod">
          <ac:chgData name="Paul Bucci" userId="d96fa9fc8312b6ca" providerId="LiveId" clId="{32A5DE13-2E19-472D-B11F-6B5AA82A5201}" dt="2023-06-14T22:13:18.427" v="1298" actId="478"/>
          <ac:picMkLst>
            <pc:docMk/>
            <pc:sldMk cId="2559786945" sldId="277"/>
            <ac:picMk id="10" creationId="{CED0F3B1-AD6D-5132-0D5A-14B57CAE73F7}"/>
          </ac:picMkLst>
        </pc:picChg>
        <pc:picChg chg="add del mod">
          <ac:chgData name="Paul Bucci" userId="d96fa9fc8312b6ca" providerId="LiveId" clId="{32A5DE13-2E19-472D-B11F-6B5AA82A5201}" dt="2023-06-14T22:19:02.837" v="1374" actId="931"/>
          <ac:picMkLst>
            <pc:docMk/>
            <pc:sldMk cId="2559786945" sldId="277"/>
            <ac:picMk id="12" creationId="{826BF716-0C52-83B3-F5AF-5E9D1966C690}"/>
          </ac:picMkLst>
        </pc:picChg>
        <pc:picChg chg="add mod ord">
          <ac:chgData name="Paul Bucci" userId="d96fa9fc8312b6ca" providerId="LiveId" clId="{32A5DE13-2E19-472D-B11F-6B5AA82A5201}" dt="2023-06-14T22:56:57.513" v="1620" actId="26606"/>
          <ac:picMkLst>
            <pc:docMk/>
            <pc:sldMk cId="2559786945" sldId="277"/>
            <ac:picMk id="14" creationId="{6D914115-FBD9-E458-4935-F042E3CC28FD}"/>
          </ac:picMkLst>
        </pc:picChg>
        <pc:cxnChg chg="add">
          <ac:chgData name="Paul Bucci" userId="d96fa9fc8312b6ca" providerId="LiveId" clId="{32A5DE13-2E19-472D-B11F-6B5AA82A5201}" dt="2023-06-14T22:56:57.513" v="1620" actId="26606"/>
          <ac:cxnSpMkLst>
            <pc:docMk/>
            <pc:sldMk cId="2559786945" sldId="277"/>
            <ac:cxnSpMk id="25" creationId="{0AC655C7-EC94-4BE6-84C8-2F9EFBBB2789}"/>
          </ac:cxnSpMkLst>
        </pc:cxnChg>
        <pc:cxnChg chg="add">
          <ac:chgData name="Paul Bucci" userId="d96fa9fc8312b6ca" providerId="LiveId" clId="{32A5DE13-2E19-472D-B11F-6B5AA82A5201}" dt="2023-06-14T22:56:57.513" v="1620" actId="26606"/>
          <ac:cxnSpMkLst>
            <pc:docMk/>
            <pc:sldMk cId="2559786945" sldId="277"/>
            <ac:cxnSpMk id="31" creationId="{5AB158E9-1B40-4CD6-95F0-95CA11DF7B7A}"/>
          </ac:cxnSpMkLst>
        </pc:cxnChg>
      </pc:sldChg>
      <pc:sldChg chg="addSp delSp modSp new mod setBg">
        <pc:chgData name="Paul Bucci" userId="d96fa9fc8312b6ca" providerId="LiveId" clId="{32A5DE13-2E19-472D-B11F-6B5AA82A5201}" dt="2023-06-14T23:45:01.225" v="2143" actId="26606"/>
        <pc:sldMkLst>
          <pc:docMk/>
          <pc:sldMk cId="443706505" sldId="278"/>
        </pc:sldMkLst>
        <pc:spChg chg="mo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2" creationId="{9FA7E9D5-BF17-76F9-96C4-B6F4F01514F5}"/>
          </ac:spMkLst>
        </pc:spChg>
        <pc:spChg chg="del">
          <ac:chgData name="Paul Bucci" userId="d96fa9fc8312b6ca" providerId="LiveId" clId="{32A5DE13-2E19-472D-B11F-6B5AA82A5201}" dt="2023-06-14T23:16:30.970" v="1796" actId="478"/>
          <ac:spMkLst>
            <pc:docMk/>
            <pc:sldMk cId="443706505" sldId="278"/>
            <ac:spMk id="3" creationId="{8F946BDE-2490-3A4B-FDF1-26297EAE732E}"/>
          </ac:spMkLst>
        </pc:spChg>
        <pc:spChg chg="del">
          <ac:chgData name="Paul Bucci" userId="d96fa9fc8312b6ca" providerId="LiveId" clId="{32A5DE13-2E19-472D-B11F-6B5AA82A5201}" dt="2023-06-14T23:19:39.065" v="1876" actId="478"/>
          <ac:spMkLst>
            <pc:docMk/>
            <pc:sldMk cId="443706505" sldId="278"/>
            <ac:spMk id="4" creationId="{2FF7983D-DC9A-E30F-2901-C88F4E56A95B}"/>
          </ac:spMkLst>
        </pc:spChg>
        <pc:spChg chg="del mod">
          <ac:chgData name="Paul Bucci" userId="d96fa9fc8312b6ca" providerId="LiveId" clId="{32A5DE13-2E19-472D-B11F-6B5AA82A5201}" dt="2023-06-14T23:19:40.682" v="1878" actId="478"/>
          <ac:spMkLst>
            <pc:docMk/>
            <pc:sldMk cId="443706505" sldId="278"/>
            <ac:spMk id="5" creationId="{5B022170-D3D7-95B4-E401-74B8F47B0DD0}"/>
          </ac:spMkLst>
        </pc:spChg>
        <pc:spChg chg="mod or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6" creationId="{73E233D9-AE05-4214-43FE-91B8E21EF1DB}"/>
          </ac:spMkLst>
        </pc:spChg>
        <pc:spChg chg="del">
          <ac:chgData name="Paul Bucci" userId="d96fa9fc8312b6ca" providerId="LiveId" clId="{32A5DE13-2E19-472D-B11F-6B5AA82A5201}" dt="2023-06-14T23:16:33.513" v="1797" actId="478"/>
          <ac:spMkLst>
            <pc:docMk/>
            <pc:sldMk cId="443706505" sldId="278"/>
            <ac:spMk id="7" creationId="{AA3D5018-171E-D284-92C3-6D0C1FA7A23A}"/>
          </ac:spMkLst>
        </pc:spChg>
        <pc:spChg chg="del">
          <ac:chgData name="Paul Bucci" userId="d96fa9fc8312b6ca" providerId="LiveId" clId="{32A5DE13-2E19-472D-B11F-6B5AA82A5201}" dt="2023-06-14T23:16:36.024" v="1798" actId="478"/>
          <ac:spMkLst>
            <pc:docMk/>
            <pc:sldMk cId="443706505" sldId="278"/>
            <ac:spMk id="8" creationId="{9A2A6F25-AA8B-AEFB-1A8F-0AE837445457}"/>
          </ac:spMkLst>
        </pc:spChg>
        <pc:spChg chg="add del">
          <ac:chgData name="Paul Bucci" userId="d96fa9fc8312b6ca" providerId="LiveId" clId="{32A5DE13-2E19-472D-B11F-6B5AA82A5201}" dt="2023-06-14T23:34:55.431" v="2123" actId="26606"/>
          <ac:spMkLst>
            <pc:docMk/>
            <pc:sldMk cId="443706505" sldId="278"/>
            <ac:spMk id="19" creationId="{796CD800-C8BF-41B5-983A-3B3D95FA99E5}"/>
          </ac:spMkLst>
        </pc:spChg>
        <pc:spChg chg="add del">
          <ac:chgData name="Paul Bucci" userId="d96fa9fc8312b6ca" providerId="LiveId" clId="{32A5DE13-2E19-472D-B11F-6B5AA82A5201}" dt="2023-06-14T23:34:55.431" v="2123" actId="26606"/>
          <ac:spMkLst>
            <pc:docMk/>
            <pc:sldMk cId="443706505" sldId="278"/>
            <ac:spMk id="21" creationId="{ED36A27B-61AE-4AA1-8BD6-7310E072D89D}"/>
          </ac:spMkLst>
        </pc:spChg>
        <pc:spChg chg="add del">
          <ac:chgData name="Paul Bucci" userId="d96fa9fc8312b6ca" providerId="LiveId" clId="{32A5DE13-2E19-472D-B11F-6B5AA82A5201}" dt="2023-06-14T23:34:55.431" v="2123" actId="26606"/>
          <ac:spMkLst>
            <pc:docMk/>
            <pc:sldMk cId="443706505" sldId="278"/>
            <ac:spMk id="25" creationId="{20E9A622-9996-4927-BBCD-AEE2687BEDAD}"/>
          </ac:spMkLst>
        </pc:spChg>
        <pc:spChg chg="add del">
          <ac:chgData name="Paul Bucci" userId="d96fa9fc8312b6ca" providerId="LiveId" clId="{32A5DE13-2E19-472D-B11F-6B5AA82A5201}" dt="2023-06-14T23:34:55.431" v="2123" actId="26606"/>
          <ac:spMkLst>
            <pc:docMk/>
            <pc:sldMk cId="443706505" sldId="278"/>
            <ac:spMk id="27" creationId="{51DE3FC3-BAC1-4105-9620-4FB64EDCE876}"/>
          </ac:spMkLst>
        </pc:spChg>
        <pc:spChg chg="add del">
          <ac:chgData name="Paul Bucci" userId="d96fa9fc8312b6ca" providerId="LiveId" clId="{32A5DE13-2E19-472D-B11F-6B5AA82A5201}" dt="2023-06-14T23:34:55.431" v="2123" actId="26606"/>
          <ac:spMkLst>
            <pc:docMk/>
            <pc:sldMk cId="443706505" sldId="278"/>
            <ac:spMk id="29" creationId="{CEF02B21-6D04-4A6A-B03E-CF7642D59161}"/>
          </ac:spMkLst>
        </pc:spChg>
        <pc:spChg chg="add del">
          <ac:chgData name="Paul Bucci" userId="d96fa9fc8312b6ca" providerId="LiveId" clId="{32A5DE13-2E19-472D-B11F-6B5AA82A5201}" dt="2023-06-14T23:34:55.431" v="2123" actId="26606"/>
          <ac:spMkLst>
            <pc:docMk/>
            <pc:sldMk cId="443706505" sldId="278"/>
            <ac:spMk id="31" creationId="{97E39010-823C-439A-B438-FEEDF549083C}"/>
          </ac:spMkLst>
        </pc:spChg>
        <pc:spChg chg="add del">
          <ac:chgData name="Paul Bucci" userId="d96fa9fc8312b6ca" providerId="LiveId" clId="{32A5DE13-2E19-472D-B11F-6B5AA82A5201}" dt="2023-06-14T23:34:55.417" v="2122" actId="26606"/>
          <ac:spMkLst>
            <pc:docMk/>
            <pc:sldMk cId="443706505" sldId="278"/>
            <ac:spMk id="36" creationId="{796CD800-C8BF-41B5-983A-3B3D95FA99E5}"/>
          </ac:spMkLst>
        </pc:spChg>
        <pc:spChg chg="add del">
          <ac:chgData name="Paul Bucci" userId="d96fa9fc8312b6ca" providerId="LiveId" clId="{32A5DE13-2E19-472D-B11F-6B5AA82A5201}" dt="2023-06-14T23:34:55.417" v="2122" actId="26606"/>
          <ac:spMkLst>
            <pc:docMk/>
            <pc:sldMk cId="443706505" sldId="278"/>
            <ac:spMk id="38" creationId="{ED36A27B-61AE-4AA1-8BD6-7310E072D89D}"/>
          </ac:spMkLst>
        </pc:spChg>
        <pc:spChg chg="add del">
          <ac:chgData name="Paul Bucci" userId="d96fa9fc8312b6ca" providerId="LiveId" clId="{32A5DE13-2E19-472D-B11F-6B5AA82A5201}" dt="2023-06-14T23:34:55.417" v="2122" actId="26606"/>
          <ac:spMkLst>
            <pc:docMk/>
            <pc:sldMk cId="443706505" sldId="278"/>
            <ac:spMk id="42" creationId="{20E9A622-9996-4927-BBCD-AEE2687BEDAD}"/>
          </ac:spMkLst>
        </pc:spChg>
        <pc:spChg chg="add del">
          <ac:chgData name="Paul Bucci" userId="d96fa9fc8312b6ca" providerId="LiveId" clId="{32A5DE13-2E19-472D-B11F-6B5AA82A5201}" dt="2023-06-14T23:34:55.417" v="2122" actId="26606"/>
          <ac:spMkLst>
            <pc:docMk/>
            <pc:sldMk cId="443706505" sldId="278"/>
            <ac:spMk id="44" creationId="{51DE3FC3-BAC1-4105-9620-4FB64EDCE876}"/>
          </ac:spMkLst>
        </pc:spChg>
        <pc:spChg chg="add del">
          <ac:chgData name="Paul Bucci" userId="d96fa9fc8312b6ca" providerId="LiveId" clId="{32A5DE13-2E19-472D-B11F-6B5AA82A5201}" dt="2023-06-14T23:34:55.417" v="2122" actId="26606"/>
          <ac:spMkLst>
            <pc:docMk/>
            <pc:sldMk cId="443706505" sldId="278"/>
            <ac:spMk id="46" creationId="{CEF02B21-6D04-4A6A-B03E-CF7642D59161}"/>
          </ac:spMkLst>
        </pc:spChg>
        <pc:spChg chg="add del">
          <ac:chgData name="Paul Bucci" userId="d96fa9fc8312b6ca" providerId="LiveId" clId="{32A5DE13-2E19-472D-B11F-6B5AA82A5201}" dt="2023-06-14T23:34:55.417" v="2122" actId="26606"/>
          <ac:spMkLst>
            <pc:docMk/>
            <pc:sldMk cId="443706505" sldId="278"/>
            <ac:spMk id="48" creationId="{97E39010-823C-439A-B438-FEEDF549083C}"/>
          </ac:spMkLst>
        </pc:spChg>
        <pc:spChg chg="add del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50" creationId="{A459ADE6-39B5-4D2B-B804-9E7F4F18C64B}"/>
          </ac:spMkLst>
        </pc:spChg>
        <pc:spChg chg="add del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51" creationId="{7883968A-0790-403A-8861-3A61F1595143}"/>
          </ac:spMkLst>
        </pc:spChg>
        <pc:spChg chg="add del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53" creationId="{76802D78-08AE-4322-A011-F916F2D42CDA}"/>
          </ac:spMkLst>
        </pc:spChg>
        <pc:spChg chg="add del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55" creationId="{45598703-F094-4F74-93F0-945A832FFA5D}"/>
          </ac:spMkLst>
        </pc:spChg>
        <pc:spChg chg="add del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56" creationId="{F0AC4F6F-0DD7-4E3F-ADF7-26B8E879762E}"/>
          </ac:spMkLst>
        </pc:spChg>
        <pc:spChg chg="add del">
          <ac:chgData name="Paul Bucci" userId="d96fa9fc8312b6ca" providerId="LiveId" clId="{32A5DE13-2E19-472D-B11F-6B5AA82A5201}" dt="2023-06-14T23:44:54.813" v="2140" actId="26606"/>
          <ac:spMkLst>
            <pc:docMk/>
            <pc:sldMk cId="443706505" sldId="278"/>
            <ac:spMk id="61" creationId="{796CD800-C8BF-41B5-983A-3B3D95FA99E5}"/>
          </ac:spMkLst>
        </pc:spChg>
        <pc:spChg chg="add del">
          <ac:chgData name="Paul Bucci" userId="d96fa9fc8312b6ca" providerId="LiveId" clId="{32A5DE13-2E19-472D-B11F-6B5AA82A5201}" dt="2023-06-14T23:44:54.813" v="2140" actId="26606"/>
          <ac:spMkLst>
            <pc:docMk/>
            <pc:sldMk cId="443706505" sldId="278"/>
            <ac:spMk id="63" creationId="{ED36A27B-61AE-4AA1-8BD6-7310E072D89D}"/>
          </ac:spMkLst>
        </pc:spChg>
        <pc:spChg chg="add del">
          <ac:chgData name="Paul Bucci" userId="d96fa9fc8312b6ca" providerId="LiveId" clId="{32A5DE13-2E19-472D-B11F-6B5AA82A5201}" dt="2023-06-14T23:44:54.813" v="2140" actId="26606"/>
          <ac:spMkLst>
            <pc:docMk/>
            <pc:sldMk cId="443706505" sldId="278"/>
            <ac:spMk id="67" creationId="{20E9A622-9996-4927-BBCD-AEE2687BEDAD}"/>
          </ac:spMkLst>
        </pc:spChg>
        <pc:spChg chg="add del">
          <ac:chgData name="Paul Bucci" userId="d96fa9fc8312b6ca" providerId="LiveId" clId="{32A5DE13-2E19-472D-B11F-6B5AA82A5201}" dt="2023-06-14T23:44:54.813" v="2140" actId="26606"/>
          <ac:spMkLst>
            <pc:docMk/>
            <pc:sldMk cId="443706505" sldId="278"/>
            <ac:spMk id="69" creationId="{51DE3FC3-BAC1-4105-9620-4FB64EDCE876}"/>
          </ac:spMkLst>
        </pc:spChg>
        <pc:spChg chg="add del">
          <ac:chgData name="Paul Bucci" userId="d96fa9fc8312b6ca" providerId="LiveId" clId="{32A5DE13-2E19-472D-B11F-6B5AA82A5201}" dt="2023-06-14T23:44:54.813" v="2140" actId="26606"/>
          <ac:spMkLst>
            <pc:docMk/>
            <pc:sldMk cId="443706505" sldId="278"/>
            <ac:spMk id="71" creationId="{CEF02B21-6D04-4A6A-B03E-CF7642D59161}"/>
          </ac:spMkLst>
        </pc:spChg>
        <pc:spChg chg="add del">
          <ac:chgData name="Paul Bucci" userId="d96fa9fc8312b6ca" providerId="LiveId" clId="{32A5DE13-2E19-472D-B11F-6B5AA82A5201}" dt="2023-06-14T23:44:54.813" v="2140" actId="26606"/>
          <ac:spMkLst>
            <pc:docMk/>
            <pc:sldMk cId="443706505" sldId="278"/>
            <ac:spMk id="73" creationId="{97E39010-823C-439A-B438-FEEDF549083C}"/>
          </ac:spMkLst>
        </pc:spChg>
        <pc:spChg chg="add del">
          <ac:chgData name="Paul Bucci" userId="d96fa9fc8312b6ca" providerId="LiveId" clId="{32A5DE13-2E19-472D-B11F-6B5AA82A5201}" dt="2023-06-14T23:45:01.209" v="2142" actId="26606"/>
          <ac:spMkLst>
            <pc:docMk/>
            <pc:sldMk cId="443706505" sldId="278"/>
            <ac:spMk id="75" creationId="{A459ADE6-39B5-4D2B-B804-9E7F4F18C64B}"/>
          </ac:spMkLst>
        </pc:spChg>
        <pc:spChg chg="add del">
          <ac:chgData name="Paul Bucci" userId="d96fa9fc8312b6ca" providerId="LiveId" clId="{32A5DE13-2E19-472D-B11F-6B5AA82A5201}" dt="2023-06-14T23:45:01.209" v="2142" actId="26606"/>
          <ac:spMkLst>
            <pc:docMk/>
            <pc:sldMk cId="443706505" sldId="278"/>
            <ac:spMk id="76" creationId="{7883968A-0790-403A-8861-3A61F1595143}"/>
          </ac:spMkLst>
        </pc:spChg>
        <pc:spChg chg="add del">
          <ac:chgData name="Paul Bucci" userId="d96fa9fc8312b6ca" providerId="LiveId" clId="{32A5DE13-2E19-472D-B11F-6B5AA82A5201}" dt="2023-06-14T23:45:01.209" v="2142" actId="26606"/>
          <ac:spMkLst>
            <pc:docMk/>
            <pc:sldMk cId="443706505" sldId="278"/>
            <ac:spMk id="78" creationId="{76802D78-08AE-4322-A011-F916F2D42CDA}"/>
          </ac:spMkLst>
        </pc:spChg>
        <pc:spChg chg="add del">
          <ac:chgData name="Paul Bucci" userId="d96fa9fc8312b6ca" providerId="LiveId" clId="{32A5DE13-2E19-472D-B11F-6B5AA82A5201}" dt="2023-06-14T23:45:01.209" v="2142" actId="26606"/>
          <ac:spMkLst>
            <pc:docMk/>
            <pc:sldMk cId="443706505" sldId="278"/>
            <ac:spMk id="80" creationId="{45598703-F094-4F74-93F0-945A832FFA5D}"/>
          </ac:spMkLst>
        </pc:spChg>
        <pc:spChg chg="add del">
          <ac:chgData name="Paul Bucci" userId="d96fa9fc8312b6ca" providerId="LiveId" clId="{32A5DE13-2E19-472D-B11F-6B5AA82A5201}" dt="2023-06-14T23:45:01.209" v="2142" actId="26606"/>
          <ac:spMkLst>
            <pc:docMk/>
            <pc:sldMk cId="443706505" sldId="278"/>
            <ac:spMk id="81" creationId="{F0AC4F6F-0DD7-4E3F-ADF7-26B8E879762E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83" creationId="{0182F701-1D9A-4047-A9CA-73A707EA0A14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84" creationId="{FD46288E-4C86-4ADB-893C-3C29FDE84B5B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86" creationId="{151FCA92-37FC-419D-880C-DEE030371675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87" creationId="{49F734FC-80ED-4400-9FB7-5800EE74AE4C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88" creationId="{F54C209B-0440-412E-BEBF-D8694B5A0A76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90" creationId="{FDA25563-C462-4DA6-BB84-8243A6C7DF68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91" creationId="{64044755-AC7C-421A-B935-8BA9A23F876E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92" creationId="{82225A9B-20AD-4869-96C9-770E8E704594}"/>
          </ac:spMkLst>
        </pc:spChg>
        <pc:spChg chg="add">
          <ac:chgData name="Paul Bucci" userId="d96fa9fc8312b6ca" providerId="LiveId" clId="{32A5DE13-2E19-472D-B11F-6B5AA82A5201}" dt="2023-06-14T23:45:01.225" v="2143" actId="26606"/>
          <ac:spMkLst>
            <pc:docMk/>
            <pc:sldMk cId="443706505" sldId="278"/>
            <ac:spMk id="93" creationId="{514D5E4E-F019-44AF-AF49-8FBBFBBE6B18}"/>
          </ac:spMkLst>
        </pc:spChg>
        <pc:picChg chg="add del mod">
          <ac:chgData name="Paul Bucci" userId="d96fa9fc8312b6ca" providerId="LiveId" clId="{32A5DE13-2E19-472D-B11F-6B5AA82A5201}" dt="2023-06-14T23:42:56.235" v="2124" actId="478"/>
          <ac:picMkLst>
            <pc:docMk/>
            <pc:sldMk cId="443706505" sldId="278"/>
            <ac:picMk id="10" creationId="{E1DD5867-8C8C-EA3F-E73D-7C98010B1750}"/>
          </ac:picMkLst>
        </pc:picChg>
        <pc:picChg chg="add mod ord">
          <ac:chgData name="Paul Bucci" userId="d96fa9fc8312b6ca" providerId="LiveId" clId="{32A5DE13-2E19-472D-B11F-6B5AA82A5201}" dt="2023-06-14T23:45:01.225" v="2143" actId="26606"/>
          <ac:picMkLst>
            <pc:docMk/>
            <pc:sldMk cId="443706505" sldId="278"/>
            <ac:picMk id="12" creationId="{48B9152D-F0FF-3C61-5D64-9C9EE7BCEE2A}"/>
          </ac:picMkLst>
        </pc:picChg>
        <pc:picChg chg="add del mod">
          <ac:chgData name="Paul Bucci" userId="d96fa9fc8312b6ca" providerId="LiveId" clId="{32A5DE13-2E19-472D-B11F-6B5AA82A5201}" dt="2023-06-14T23:42:56.789" v="2125" actId="478"/>
          <ac:picMkLst>
            <pc:docMk/>
            <pc:sldMk cId="443706505" sldId="278"/>
            <ac:picMk id="14" creationId="{2CE9ACC7-91BD-0A7E-34E3-7B4281380C60}"/>
          </ac:picMkLst>
        </pc:picChg>
        <pc:picChg chg="add mod">
          <ac:chgData name="Paul Bucci" userId="d96fa9fc8312b6ca" providerId="LiveId" clId="{32A5DE13-2E19-472D-B11F-6B5AA82A5201}" dt="2023-06-14T23:45:01.225" v="2143" actId="26606"/>
          <ac:picMkLst>
            <pc:docMk/>
            <pc:sldMk cId="443706505" sldId="278"/>
            <ac:picMk id="16" creationId="{0AE5DB50-37F0-1818-11B8-6AE74C87E575}"/>
          </ac:picMkLst>
        </pc:picChg>
        <pc:picChg chg="add del mod">
          <ac:chgData name="Paul Bucci" userId="d96fa9fc8312b6ca" providerId="LiveId" clId="{32A5DE13-2E19-472D-B11F-6B5AA82A5201}" dt="2023-06-14T23:43:37.357" v="2134" actId="478"/>
          <ac:picMkLst>
            <pc:docMk/>
            <pc:sldMk cId="443706505" sldId="278"/>
            <ac:picMk id="18" creationId="{72315830-A05F-E795-F01E-F58381946DF8}"/>
          </ac:picMkLst>
        </pc:picChg>
        <pc:picChg chg="add mod ord">
          <ac:chgData name="Paul Bucci" userId="d96fa9fc8312b6ca" providerId="LiveId" clId="{32A5DE13-2E19-472D-B11F-6B5AA82A5201}" dt="2023-06-14T23:45:01.225" v="2143" actId="26606"/>
          <ac:picMkLst>
            <pc:docMk/>
            <pc:sldMk cId="443706505" sldId="278"/>
            <ac:picMk id="22" creationId="{7D826E16-86DE-9A33-2C99-B1FCDB03AC1B}"/>
          </ac:picMkLst>
        </pc:picChg>
        <pc:cxnChg chg="add del">
          <ac:chgData name="Paul Bucci" userId="d96fa9fc8312b6ca" providerId="LiveId" clId="{32A5DE13-2E19-472D-B11F-6B5AA82A5201}" dt="2023-06-14T23:34:55.431" v="2123" actId="26606"/>
          <ac:cxnSpMkLst>
            <pc:docMk/>
            <pc:sldMk cId="443706505" sldId="278"/>
            <ac:cxnSpMk id="23" creationId="{511BC4C5-EB16-4C0B-83E6-96A39848CF19}"/>
          </ac:cxnSpMkLst>
        </pc:cxnChg>
        <pc:cxnChg chg="add del">
          <ac:chgData name="Paul Bucci" userId="d96fa9fc8312b6ca" providerId="LiveId" clId="{32A5DE13-2E19-472D-B11F-6B5AA82A5201}" dt="2023-06-14T23:34:55.417" v="2122" actId="26606"/>
          <ac:cxnSpMkLst>
            <pc:docMk/>
            <pc:sldMk cId="443706505" sldId="278"/>
            <ac:cxnSpMk id="40" creationId="{511BC4C5-EB16-4C0B-83E6-96A39848CF19}"/>
          </ac:cxnSpMkLst>
        </pc:cxnChg>
        <pc:cxnChg chg="add del">
          <ac:chgData name="Paul Bucci" userId="d96fa9fc8312b6ca" providerId="LiveId" clId="{32A5DE13-2E19-472D-B11F-6B5AA82A5201}" dt="2023-06-14T23:45:01.225" v="2143" actId="26606"/>
          <ac:cxnSpMkLst>
            <pc:docMk/>
            <pc:sldMk cId="443706505" sldId="278"/>
            <ac:cxnSpMk id="52" creationId="{4E9A2888-251D-4ACC-9A39-8C65906F5285}"/>
          </ac:cxnSpMkLst>
        </pc:cxnChg>
        <pc:cxnChg chg="add del">
          <ac:chgData name="Paul Bucci" userId="d96fa9fc8312b6ca" providerId="LiveId" clId="{32A5DE13-2E19-472D-B11F-6B5AA82A5201}" dt="2023-06-14T23:45:01.225" v="2143" actId="26606"/>
          <ac:cxnSpMkLst>
            <pc:docMk/>
            <pc:sldMk cId="443706505" sldId="278"/>
            <ac:cxnSpMk id="54" creationId="{95FA3E87-F218-4BA5-921F-838DB6FC6FD7}"/>
          </ac:cxnSpMkLst>
        </pc:cxnChg>
        <pc:cxnChg chg="add del">
          <ac:chgData name="Paul Bucci" userId="d96fa9fc8312b6ca" providerId="LiveId" clId="{32A5DE13-2E19-472D-B11F-6B5AA82A5201}" dt="2023-06-14T23:44:54.813" v="2140" actId="26606"/>
          <ac:cxnSpMkLst>
            <pc:docMk/>
            <pc:sldMk cId="443706505" sldId="278"/>
            <ac:cxnSpMk id="65" creationId="{511BC4C5-EB16-4C0B-83E6-96A39848CF19}"/>
          </ac:cxnSpMkLst>
        </pc:cxnChg>
        <pc:cxnChg chg="add del">
          <ac:chgData name="Paul Bucci" userId="d96fa9fc8312b6ca" providerId="LiveId" clId="{32A5DE13-2E19-472D-B11F-6B5AA82A5201}" dt="2023-06-14T23:45:01.209" v="2142" actId="26606"/>
          <ac:cxnSpMkLst>
            <pc:docMk/>
            <pc:sldMk cId="443706505" sldId="278"/>
            <ac:cxnSpMk id="77" creationId="{4E9A2888-251D-4ACC-9A39-8C65906F5285}"/>
          </ac:cxnSpMkLst>
        </pc:cxnChg>
        <pc:cxnChg chg="add del">
          <ac:chgData name="Paul Bucci" userId="d96fa9fc8312b6ca" providerId="LiveId" clId="{32A5DE13-2E19-472D-B11F-6B5AA82A5201}" dt="2023-06-14T23:45:01.209" v="2142" actId="26606"/>
          <ac:cxnSpMkLst>
            <pc:docMk/>
            <pc:sldMk cId="443706505" sldId="278"/>
            <ac:cxnSpMk id="79" creationId="{95FA3E87-F218-4BA5-921F-838DB6FC6FD7}"/>
          </ac:cxnSpMkLst>
        </pc:cxnChg>
        <pc:cxnChg chg="add">
          <ac:chgData name="Paul Bucci" userId="d96fa9fc8312b6ca" providerId="LiveId" clId="{32A5DE13-2E19-472D-B11F-6B5AA82A5201}" dt="2023-06-14T23:45:01.225" v="2143" actId="26606"/>
          <ac:cxnSpMkLst>
            <pc:docMk/>
            <pc:sldMk cId="443706505" sldId="278"/>
            <ac:cxnSpMk id="85" creationId="{318EA713-6EC5-4E3B-9ABC-DDF657C87A80}"/>
          </ac:cxnSpMkLst>
        </pc:cxnChg>
        <pc:cxnChg chg="add">
          <ac:chgData name="Paul Bucci" userId="d96fa9fc8312b6ca" providerId="LiveId" clId="{32A5DE13-2E19-472D-B11F-6B5AA82A5201}" dt="2023-06-14T23:45:01.225" v="2143" actId="26606"/>
          <ac:cxnSpMkLst>
            <pc:docMk/>
            <pc:sldMk cId="443706505" sldId="278"/>
            <ac:cxnSpMk id="89" creationId="{CBEEBACE-87BA-4CA1-BF49-0E9ABA508749}"/>
          </ac:cxnSpMkLst>
        </pc:cxnChg>
      </pc:sldChg>
      <pc:sldChg chg="addSp delSp modSp new mod setBg">
        <pc:chgData name="Paul Bucci" userId="d96fa9fc8312b6ca" providerId="LiveId" clId="{32A5DE13-2E19-472D-B11F-6B5AA82A5201}" dt="2023-06-19T22:07:32.830" v="2180" actId="931"/>
        <pc:sldMkLst>
          <pc:docMk/>
          <pc:sldMk cId="2232122327" sldId="279"/>
        </pc:sldMkLst>
        <pc:spChg chg="mod">
          <ac:chgData name="Paul Bucci" userId="d96fa9fc8312b6ca" providerId="LiveId" clId="{32A5DE13-2E19-472D-B11F-6B5AA82A5201}" dt="2023-06-19T22:04:24.283" v="2178" actId="26606"/>
          <ac:spMkLst>
            <pc:docMk/>
            <pc:sldMk cId="2232122327" sldId="279"/>
            <ac:spMk id="2" creationId="{B1478475-7996-B29B-78DD-A759710DF023}"/>
          </ac:spMkLst>
        </pc:spChg>
        <pc:spChg chg="del">
          <ac:chgData name="Paul Bucci" userId="d96fa9fc8312b6ca" providerId="LiveId" clId="{32A5DE13-2E19-472D-B11F-6B5AA82A5201}" dt="2023-06-14T23:45:38.353" v="2166" actId="478"/>
          <ac:spMkLst>
            <pc:docMk/>
            <pc:sldMk cId="2232122327" sldId="279"/>
            <ac:spMk id="3" creationId="{7C280DEB-524C-6821-983B-D503E2701BD5}"/>
          </ac:spMkLst>
        </pc:spChg>
        <pc:spChg chg="del">
          <ac:chgData name="Paul Bucci" userId="d96fa9fc8312b6ca" providerId="LiveId" clId="{32A5DE13-2E19-472D-B11F-6B5AA82A5201}" dt="2023-06-14T23:45:33.016" v="2163" actId="478"/>
          <ac:spMkLst>
            <pc:docMk/>
            <pc:sldMk cId="2232122327" sldId="279"/>
            <ac:spMk id="4" creationId="{5A9E37F5-7F4D-0351-7A14-D46DC50D5CB0}"/>
          </ac:spMkLst>
        </pc:spChg>
        <pc:spChg chg="del">
          <ac:chgData name="Paul Bucci" userId="d96fa9fc8312b6ca" providerId="LiveId" clId="{32A5DE13-2E19-472D-B11F-6B5AA82A5201}" dt="2023-06-14T23:45:35.717" v="2165" actId="478"/>
          <ac:spMkLst>
            <pc:docMk/>
            <pc:sldMk cId="2232122327" sldId="279"/>
            <ac:spMk id="5" creationId="{67CC8BB6-666B-4FC8-F8BD-D3C837CB10AE}"/>
          </ac:spMkLst>
        </pc:spChg>
        <pc:spChg chg="del">
          <ac:chgData name="Paul Bucci" userId="d96fa9fc8312b6ca" providerId="LiveId" clId="{32A5DE13-2E19-472D-B11F-6B5AA82A5201}" dt="2023-06-14T23:45:34.107" v="2164" actId="478"/>
          <ac:spMkLst>
            <pc:docMk/>
            <pc:sldMk cId="2232122327" sldId="279"/>
            <ac:spMk id="6" creationId="{2631512F-6A3A-22F0-B9DF-C471C281E053}"/>
          </ac:spMkLst>
        </pc:spChg>
        <pc:spChg chg="del mod">
          <ac:chgData name="Paul Bucci" userId="d96fa9fc8312b6ca" providerId="LiveId" clId="{32A5DE13-2E19-472D-B11F-6B5AA82A5201}" dt="2023-06-14T23:45:40.038" v="2168" actId="478"/>
          <ac:spMkLst>
            <pc:docMk/>
            <pc:sldMk cId="2232122327" sldId="279"/>
            <ac:spMk id="7" creationId="{1AB4D332-0FE5-4864-D9F1-EBA4081296EC}"/>
          </ac:spMkLst>
        </pc:spChg>
        <pc:spChg chg="del">
          <ac:chgData name="Paul Bucci" userId="d96fa9fc8312b6ca" providerId="LiveId" clId="{32A5DE13-2E19-472D-B11F-6B5AA82A5201}" dt="2023-06-14T23:45:41.324" v="2169" actId="478"/>
          <ac:spMkLst>
            <pc:docMk/>
            <pc:sldMk cId="2232122327" sldId="279"/>
            <ac:spMk id="8" creationId="{8BBEF550-33A8-8611-E45B-485A8552ED1A}"/>
          </ac:spMkLst>
        </pc:spChg>
        <pc:spChg chg="add">
          <ac:chgData name="Paul Bucci" userId="d96fa9fc8312b6ca" providerId="LiveId" clId="{32A5DE13-2E19-472D-B11F-6B5AA82A5201}" dt="2023-06-19T22:04:24.283" v="2178" actId="26606"/>
          <ac:spMkLst>
            <pc:docMk/>
            <pc:sldMk cId="2232122327" sldId="279"/>
            <ac:spMk id="9" creationId="{4E4490D0-3672-446A-AC12-B4830333BDDD}"/>
          </ac:spMkLst>
        </pc:spChg>
        <pc:spChg chg="add">
          <ac:chgData name="Paul Bucci" userId="d96fa9fc8312b6ca" providerId="LiveId" clId="{32A5DE13-2E19-472D-B11F-6B5AA82A5201}" dt="2023-06-19T22:04:24.283" v="2178" actId="26606"/>
          <ac:spMkLst>
            <pc:docMk/>
            <pc:sldMk cId="2232122327" sldId="279"/>
            <ac:spMk id="11" creationId="{39CB82C2-DF65-4EC1-8280-F201D50F570B}"/>
          </ac:spMkLst>
        </pc:spChg>
        <pc:spChg chg="add">
          <ac:chgData name="Paul Bucci" userId="d96fa9fc8312b6ca" providerId="LiveId" clId="{32A5DE13-2E19-472D-B11F-6B5AA82A5201}" dt="2023-06-19T22:04:24.283" v="2178" actId="26606"/>
          <ac:spMkLst>
            <pc:docMk/>
            <pc:sldMk cId="2232122327" sldId="279"/>
            <ac:spMk id="15" creationId="{FA4CD5CB-D209-4D70-8CA4-629731C59219}"/>
          </ac:spMkLst>
        </pc:spChg>
        <pc:spChg chg="add">
          <ac:chgData name="Paul Bucci" userId="d96fa9fc8312b6ca" providerId="LiveId" clId="{32A5DE13-2E19-472D-B11F-6B5AA82A5201}" dt="2023-06-19T22:04:24.283" v="2178" actId="26606"/>
          <ac:spMkLst>
            <pc:docMk/>
            <pc:sldMk cId="2232122327" sldId="279"/>
            <ac:spMk id="19" creationId="{B4C27B90-DF2B-4D00-BA07-18ED774CD2F1}"/>
          </ac:spMkLst>
        </pc:spChg>
        <pc:spChg chg="add">
          <ac:chgData name="Paul Bucci" userId="d96fa9fc8312b6ca" providerId="LiveId" clId="{32A5DE13-2E19-472D-B11F-6B5AA82A5201}" dt="2023-06-19T22:04:24.283" v="2178" actId="26606"/>
          <ac:spMkLst>
            <pc:docMk/>
            <pc:sldMk cId="2232122327" sldId="279"/>
            <ac:spMk id="21" creationId="{593ACC25-C262-417A-8AA9-0641C772BDB6}"/>
          </ac:spMkLst>
        </pc:spChg>
        <pc:picChg chg="add del mod">
          <ac:chgData name="Paul Bucci" userId="d96fa9fc8312b6ca" providerId="LiveId" clId="{32A5DE13-2E19-472D-B11F-6B5AA82A5201}" dt="2023-06-19T22:07:22.288" v="2179" actId="478"/>
          <ac:picMkLst>
            <pc:docMk/>
            <pc:sldMk cId="2232122327" sldId="279"/>
            <ac:picMk id="4" creationId="{3BD38944-72C4-97A8-7EDD-B0D11405D118}"/>
          </ac:picMkLst>
        </pc:picChg>
        <pc:picChg chg="add mod">
          <ac:chgData name="Paul Bucci" userId="d96fa9fc8312b6ca" providerId="LiveId" clId="{32A5DE13-2E19-472D-B11F-6B5AA82A5201}" dt="2023-06-19T22:07:32.830" v="2180" actId="931"/>
          <ac:picMkLst>
            <pc:docMk/>
            <pc:sldMk cId="2232122327" sldId="279"/>
            <ac:picMk id="6" creationId="{88690ECC-9F32-1512-E7B9-FB6F6C5274B3}"/>
          </ac:picMkLst>
        </pc:picChg>
        <pc:cxnChg chg="add">
          <ac:chgData name="Paul Bucci" userId="d96fa9fc8312b6ca" providerId="LiveId" clId="{32A5DE13-2E19-472D-B11F-6B5AA82A5201}" dt="2023-06-19T22:04:24.283" v="2178" actId="26606"/>
          <ac:cxnSpMkLst>
            <pc:docMk/>
            <pc:sldMk cId="2232122327" sldId="279"/>
            <ac:cxnSpMk id="13" creationId="{7E1D4427-852B-4B37-8E76-0E9F1810BA2A}"/>
          </ac:cxnSpMkLst>
        </pc:cxnChg>
        <pc:cxnChg chg="add">
          <ac:chgData name="Paul Bucci" userId="d96fa9fc8312b6ca" providerId="LiveId" clId="{32A5DE13-2E19-472D-B11F-6B5AA82A5201}" dt="2023-06-19T22:04:24.283" v="2178" actId="26606"/>
          <ac:cxnSpMkLst>
            <pc:docMk/>
            <pc:sldMk cId="2232122327" sldId="279"/>
            <ac:cxnSpMk id="17" creationId="{5C6A2BAE-B461-4B55-8E1F-0722ABDD1393}"/>
          </ac:cxnSpMkLst>
        </pc:cxnChg>
      </pc:sldChg>
      <pc:sldMasterChg chg="setBg modSldLayout">
        <pc:chgData name="Paul Bucci" userId="d96fa9fc8312b6ca" providerId="LiveId" clId="{32A5DE13-2E19-472D-B11F-6B5AA82A5201}" dt="2023-06-14T22:48:27.665" v="1539"/>
        <pc:sldMasterMkLst>
          <pc:docMk/>
          <pc:sldMasterMk cId="3899840436" sldId="2147483648"/>
        </pc:sldMasterMkLst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3899840436" sldId="2147483648"/>
            <pc:sldLayoutMk cId="3706224309" sldId="2147483649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3899840436" sldId="2147483648"/>
            <pc:sldLayoutMk cId="643672537" sldId="2147483650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3899840436" sldId="2147483648"/>
            <pc:sldLayoutMk cId="1799930165" sldId="2147483651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900518014" sldId="2147483817"/>
            <pc:sldLayoutMk cId="1578407353" sldId="2147483652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3899840436" sldId="2147483648"/>
            <pc:sldLayoutMk cId="3589216583" sldId="2147483653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900518014" sldId="2147483817"/>
            <pc:sldLayoutMk cId="1773759147" sldId="2147483654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900518014" sldId="2147483817"/>
            <pc:sldLayoutMk cId="4067047111" sldId="2147483655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900518014" sldId="2147483817"/>
            <pc:sldLayoutMk cId="4271998428" sldId="2147483656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900518014" sldId="2147483817"/>
            <pc:sldLayoutMk cId="4190906578" sldId="2147483657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900518014" sldId="2147483817"/>
            <pc:sldLayoutMk cId="309362860" sldId="2147483658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3899840436" sldId="2147483648"/>
            <pc:sldLayoutMk cId="1209807713" sldId="2147483659"/>
          </pc:sldLayoutMkLst>
        </pc:sldLayoutChg>
        <pc:sldLayoutChg chg="setBg">
          <pc:chgData name="Paul Bucci" userId="d96fa9fc8312b6ca" providerId="LiveId" clId="{32A5DE13-2E19-472D-B11F-6B5AA82A5201}" dt="2023-06-14T22:48:27.665" v="1539"/>
          <pc:sldLayoutMkLst>
            <pc:docMk/>
            <pc:sldMasterMk cId="3899840436" sldId="2147483648"/>
            <pc:sldLayoutMk cId="2134676936" sldId="2147483685"/>
          </pc:sldLayoutMkLst>
        </pc:sldLayoutChg>
      </pc:sldMasterChg>
    </pc:docChg>
  </pc:docChgLst>
  <pc:docChgLst>
    <pc:chgData name="Paul Bucci" userId="d96fa9fc8312b6ca" providerId="LiveId" clId="{B82D9DEC-99CF-4DC6-B998-ABB118FFB194}"/>
    <pc:docChg chg="undo custSel addSld modSld">
      <pc:chgData name="Paul Bucci" userId="d96fa9fc8312b6ca" providerId="LiveId" clId="{B82D9DEC-99CF-4DC6-B998-ABB118FFB194}" dt="2023-06-20T19:09:24.717" v="252" actId="14100"/>
      <pc:docMkLst>
        <pc:docMk/>
      </pc:docMkLst>
      <pc:sldChg chg="delSp mod">
        <pc:chgData name="Paul Bucci" userId="d96fa9fc8312b6ca" providerId="LiveId" clId="{B82D9DEC-99CF-4DC6-B998-ABB118FFB194}" dt="2023-06-20T19:09:09.841" v="251" actId="478"/>
        <pc:sldMkLst>
          <pc:docMk/>
          <pc:sldMk cId="283486139" sldId="268"/>
        </pc:sldMkLst>
        <pc:spChg chg="del">
          <ac:chgData name="Paul Bucci" userId="d96fa9fc8312b6ca" providerId="LiveId" clId="{B82D9DEC-99CF-4DC6-B998-ABB118FFB194}" dt="2023-06-20T19:09:09.841" v="251" actId="478"/>
          <ac:spMkLst>
            <pc:docMk/>
            <pc:sldMk cId="283486139" sldId="268"/>
            <ac:spMk id="22" creationId="{EB536A0A-B851-0E66-9571-9BBA0A069471}"/>
          </ac:spMkLst>
        </pc:spChg>
      </pc:sldChg>
      <pc:sldChg chg="addSp delSp modSp mod setBg">
        <pc:chgData name="Paul Bucci" userId="d96fa9fc8312b6ca" providerId="LiveId" clId="{B82D9DEC-99CF-4DC6-B998-ABB118FFB194}" dt="2023-06-20T18:37:57.201" v="250" actId="1076"/>
        <pc:sldMkLst>
          <pc:docMk/>
          <pc:sldMk cId="434641259" sldId="269"/>
        </pc:sldMkLst>
        <pc:spChg chg="add mod">
          <ac:chgData name="Paul Bucci" userId="d96fa9fc8312b6ca" providerId="LiveId" clId="{B82D9DEC-99CF-4DC6-B998-ABB118FFB194}" dt="2023-06-20T18:37:37.191" v="245" actId="1076"/>
          <ac:spMkLst>
            <pc:docMk/>
            <pc:sldMk cId="434641259" sldId="269"/>
            <ac:spMk id="4" creationId="{E9C6BD42-5473-AF5D-6804-7D7EBAA2845B}"/>
          </ac:spMkLst>
        </pc:spChg>
        <pc:spChg chg="add mod">
          <ac:chgData name="Paul Bucci" userId="d96fa9fc8312b6ca" providerId="LiveId" clId="{B82D9DEC-99CF-4DC6-B998-ABB118FFB194}" dt="2023-06-20T18:37:43.600" v="247" actId="1076"/>
          <ac:spMkLst>
            <pc:docMk/>
            <pc:sldMk cId="434641259" sldId="269"/>
            <ac:spMk id="5" creationId="{7F3F3390-B891-CF0A-B987-22BF0F29DD9F}"/>
          </ac:spMkLst>
        </pc:spChg>
        <pc:spChg chg="add mod">
          <ac:chgData name="Paul Bucci" userId="d96fa9fc8312b6ca" providerId="LiveId" clId="{B82D9DEC-99CF-4DC6-B998-ABB118FFB194}" dt="2023-06-20T18:37:50.833" v="249" actId="1076"/>
          <ac:spMkLst>
            <pc:docMk/>
            <pc:sldMk cId="434641259" sldId="269"/>
            <ac:spMk id="7" creationId="{329A1013-C9AC-1CD4-E9B7-35FE3AB4A5E6}"/>
          </ac:spMkLst>
        </pc:spChg>
        <pc:spChg chg="del mod">
          <ac:chgData name="Paul Bucci" userId="d96fa9fc8312b6ca" providerId="LiveId" clId="{B82D9DEC-99CF-4DC6-B998-ABB118FFB194}" dt="2023-06-20T18:34:27.470" v="167" actId="478"/>
          <ac:spMkLst>
            <pc:docMk/>
            <pc:sldMk cId="434641259" sldId="269"/>
            <ac:spMk id="11" creationId="{85813A9C-4C10-C684-B731-10FE79C452E4}"/>
          </ac:spMkLst>
        </pc:spChg>
        <pc:spChg chg="add del mod">
          <ac:chgData name="Paul Bucci" userId="d96fa9fc8312b6ca" providerId="LiveId" clId="{B82D9DEC-99CF-4DC6-B998-ABB118FFB194}" dt="2023-06-20T18:34:50.880" v="172" actId="478"/>
          <ac:spMkLst>
            <pc:docMk/>
            <pc:sldMk cId="434641259" sldId="269"/>
            <ac:spMk id="12" creationId="{95200E79-E486-C3C6-06CC-5DE02C94E7AA}"/>
          </ac:spMkLst>
        </pc:spChg>
        <pc:spChg chg="mod">
          <ac:chgData name="Paul Bucci" userId="d96fa9fc8312b6ca" providerId="LiveId" clId="{B82D9DEC-99CF-4DC6-B998-ABB118FFB194}" dt="2023-06-20T18:37:57.201" v="250" actId="1076"/>
          <ac:spMkLst>
            <pc:docMk/>
            <pc:sldMk cId="434641259" sldId="269"/>
            <ac:spMk id="27" creationId="{28E6A4D9-12A1-4CD4-99EA-5C5ECDEF8A33}"/>
          </ac:spMkLst>
        </pc:spChg>
        <pc:spChg chg="add del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32" creationId="{36D16D1E-4205-49F5-BD2A-DA769947C104}"/>
          </ac:spMkLst>
        </pc:spChg>
        <pc:spChg chg="add del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34" creationId="{012FD100-C039-4E03-B5E4-2EDFA7290AA6}"/>
          </ac:spMkLst>
        </pc:spChg>
        <pc:spChg chg="add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41" creationId="{4E4490D0-3672-446A-AC12-B4830333BDDD}"/>
          </ac:spMkLst>
        </pc:spChg>
        <pc:spChg chg="add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43" creationId="{39CB82C2-DF65-4EC1-8280-F201D50F570B}"/>
          </ac:spMkLst>
        </pc:spChg>
        <pc:spChg chg="add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47" creationId="{FA4CD5CB-D209-4D70-8CA4-629731C59219}"/>
          </ac:spMkLst>
        </pc:spChg>
        <pc:spChg chg="add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51" creationId="{B4C27B90-DF2B-4D00-BA07-18ED774CD2F1}"/>
          </ac:spMkLst>
        </pc:spChg>
        <pc:spChg chg="add">
          <ac:chgData name="Paul Bucci" userId="d96fa9fc8312b6ca" providerId="LiveId" clId="{B82D9DEC-99CF-4DC6-B998-ABB118FFB194}" dt="2023-06-20T18:36:05.337" v="181" actId="26606"/>
          <ac:spMkLst>
            <pc:docMk/>
            <pc:sldMk cId="434641259" sldId="269"/>
            <ac:spMk id="53" creationId="{593ACC25-C262-417A-8AA9-0641C772BDB6}"/>
          </ac:spMkLst>
        </pc:spChg>
        <pc:picChg chg="add del mod">
          <ac:chgData name="Paul Bucci" userId="d96fa9fc8312b6ca" providerId="LiveId" clId="{B82D9DEC-99CF-4DC6-B998-ABB118FFB194}" dt="2023-06-20T18:37:46.818" v="248" actId="1076"/>
          <ac:picMkLst>
            <pc:docMk/>
            <pc:sldMk cId="434641259" sldId="269"/>
            <ac:picMk id="3" creationId="{60E4AC90-6643-2F1B-6751-1AF3C3887AF3}"/>
          </ac:picMkLst>
        </pc:picChg>
        <pc:picChg chg="del mod">
          <ac:chgData name="Paul Bucci" userId="d96fa9fc8312b6ca" providerId="LiveId" clId="{B82D9DEC-99CF-4DC6-B998-ABB118FFB194}" dt="2023-06-20T18:33:47.595" v="160" actId="478"/>
          <ac:picMkLst>
            <pc:docMk/>
            <pc:sldMk cId="434641259" sldId="269"/>
            <ac:picMk id="6" creationId="{9C95572D-9BBF-3433-5AE9-C59A4A5BF157}"/>
          </ac:picMkLst>
        </pc:picChg>
        <pc:picChg chg="del mod">
          <ac:chgData name="Paul Bucci" userId="d96fa9fc8312b6ca" providerId="LiveId" clId="{B82D9DEC-99CF-4DC6-B998-ABB118FFB194}" dt="2023-06-20T18:33:46.683" v="159" actId="478"/>
          <ac:picMkLst>
            <pc:docMk/>
            <pc:sldMk cId="434641259" sldId="269"/>
            <ac:picMk id="8" creationId="{382EDEC5-16C1-04C4-3745-49EABCDA3E11}"/>
          </ac:picMkLst>
        </pc:picChg>
        <pc:cxnChg chg="add del">
          <ac:chgData name="Paul Bucci" userId="d96fa9fc8312b6ca" providerId="LiveId" clId="{B82D9DEC-99CF-4DC6-B998-ABB118FFB194}" dt="2023-06-20T18:36:05.337" v="181" actId="26606"/>
          <ac:cxnSpMkLst>
            <pc:docMk/>
            <pc:sldMk cId="434641259" sldId="269"/>
            <ac:cxnSpMk id="36" creationId="{4418FCD2-8448-4A81-8EB4-72250F7827B4}"/>
          </ac:cxnSpMkLst>
        </pc:cxnChg>
        <pc:cxnChg chg="add">
          <ac:chgData name="Paul Bucci" userId="d96fa9fc8312b6ca" providerId="LiveId" clId="{B82D9DEC-99CF-4DC6-B998-ABB118FFB194}" dt="2023-06-20T18:36:05.337" v="181" actId="26606"/>
          <ac:cxnSpMkLst>
            <pc:docMk/>
            <pc:sldMk cId="434641259" sldId="269"/>
            <ac:cxnSpMk id="45" creationId="{7E1D4427-852B-4B37-8E76-0E9F1810BA2A}"/>
          </ac:cxnSpMkLst>
        </pc:cxnChg>
        <pc:cxnChg chg="add">
          <ac:chgData name="Paul Bucci" userId="d96fa9fc8312b6ca" providerId="LiveId" clId="{B82D9DEC-99CF-4DC6-B998-ABB118FFB194}" dt="2023-06-20T18:36:05.337" v="181" actId="26606"/>
          <ac:cxnSpMkLst>
            <pc:docMk/>
            <pc:sldMk cId="434641259" sldId="269"/>
            <ac:cxnSpMk id="49" creationId="{5C6A2BAE-B461-4B55-8E1F-0722ABDD1393}"/>
          </ac:cxnSpMkLst>
        </pc:cxnChg>
      </pc:sldChg>
      <pc:sldChg chg="modSp mod">
        <pc:chgData name="Paul Bucci" userId="d96fa9fc8312b6ca" providerId="LiveId" clId="{B82D9DEC-99CF-4DC6-B998-ABB118FFB194}" dt="2023-06-20T19:09:24.717" v="252" actId="14100"/>
        <pc:sldMkLst>
          <pc:docMk/>
          <pc:sldMk cId="767611276" sldId="276"/>
        </pc:sldMkLst>
        <pc:spChg chg="mod">
          <ac:chgData name="Paul Bucci" userId="d96fa9fc8312b6ca" providerId="LiveId" clId="{B82D9DEC-99CF-4DC6-B998-ABB118FFB194}" dt="2023-06-20T19:09:24.717" v="252" actId="14100"/>
          <ac:spMkLst>
            <pc:docMk/>
            <pc:sldMk cId="767611276" sldId="276"/>
            <ac:spMk id="32" creationId="{30761B21-88ED-449E-B2B9-3FC40844C36D}"/>
          </ac:spMkLst>
        </pc:spChg>
      </pc:sldChg>
      <pc:sldChg chg="addSp delSp modSp mod addAnim modAnim">
        <pc:chgData name="Paul Bucci" userId="d96fa9fc8312b6ca" providerId="LiveId" clId="{B82D9DEC-99CF-4DC6-B998-ABB118FFB194}" dt="2023-06-19T22:25:39.675" v="41" actId="1076"/>
        <pc:sldMkLst>
          <pc:docMk/>
          <pc:sldMk cId="2232122327" sldId="279"/>
        </pc:sldMkLst>
        <pc:spChg chg="mod ord">
          <ac:chgData name="Paul Bucci" userId="d96fa9fc8312b6ca" providerId="LiveId" clId="{B82D9DEC-99CF-4DC6-B998-ABB118FFB194}" dt="2023-06-19T22:25:39.675" v="41" actId="1076"/>
          <ac:spMkLst>
            <pc:docMk/>
            <pc:sldMk cId="2232122327" sldId="279"/>
            <ac:spMk id="2" creationId="{B1478475-7996-B29B-78DD-A759710DF023}"/>
          </ac:spMkLst>
        </pc:spChg>
        <pc:spChg chg="del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9" creationId="{4E4490D0-3672-446A-AC12-B4830333BDDD}"/>
          </ac:spMkLst>
        </pc:spChg>
        <pc:spChg chg="del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11" creationId="{39CB82C2-DF65-4EC1-8280-F201D50F570B}"/>
          </ac:spMkLst>
        </pc:spChg>
        <pc:spChg chg="del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15" creationId="{FA4CD5CB-D209-4D70-8CA4-629731C59219}"/>
          </ac:spMkLst>
        </pc:spChg>
        <pc:spChg chg="del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19" creationId="{B4C27B90-DF2B-4D00-BA07-18ED774CD2F1}"/>
          </ac:spMkLst>
        </pc:spChg>
        <pc:spChg chg="del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21" creationId="{593ACC25-C262-417A-8AA9-0641C772BDB6}"/>
          </ac:spMkLst>
        </pc:spChg>
        <pc:spChg chg="add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26" creationId="{25C8D2C1-DA83-420D-9635-D52CE066B5DA}"/>
          </ac:spMkLst>
        </pc:spChg>
        <pc:spChg chg="add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28" creationId="{434F74C9-6A0B-409E-AD1C-45B58BE91BB8}"/>
          </ac:spMkLst>
        </pc:spChg>
        <pc:spChg chg="add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32" creationId="{B76D919A-FC3E-4B4E-BAF0-ED6CFB8DC4AE}"/>
          </ac:spMkLst>
        </pc:spChg>
        <pc:spChg chg="add">
          <ac:chgData name="Paul Bucci" userId="d96fa9fc8312b6ca" providerId="LiveId" clId="{B82D9DEC-99CF-4DC6-B998-ABB118FFB194}" dt="2023-06-19T22:20:29.251" v="2" actId="26606"/>
          <ac:spMkLst>
            <pc:docMk/>
            <pc:sldMk cId="2232122327" sldId="279"/>
            <ac:spMk id="34" creationId="{8F66ACBD-1C82-4782-AA7C-05504DD7DE77}"/>
          </ac:spMkLst>
        </pc:spChg>
        <pc:picChg chg="mod">
          <ac:chgData name="Paul Bucci" userId="d96fa9fc8312b6ca" providerId="LiveId" clId="{B82D9DEC-99CF-4DC6-B998-ABB118FFB194}" dt="2023-06-19T22:22:19.855" v="39" actId="1076"/>
          <ac:picMkLst>
            <pc:docMk/>
            <pc:sldMk cId="2232122327" sldId="279"/>
            <ac:picMk id="6" creationId="{88690ECC-9F32-1512-E7B9-FB6F6C5274B3}"/>
          </ac:picMkLst>
        </pc:picChg>
        <pc:cxnChg chg="del">
          <ac:chgData name="Paul Bucci" userId="d96fa9fc8312b6ca" providerId="LiveId" clId="{B82D9DEC-99CF-4DC6-B998-ABB118FFB194}" dt="2023-06-19T22:20:29.251" v="2" actId="26606"/>
          <ac:cxnSpMkLst>
            <pc:docMk/>
            <pc:sldMk cId="2232122327" sldId="279"/>
            <ac:cxnSpMk id="13" creationId="{7E1D4427-852B-4B37-8E76-0E9F1810BA2A}"/>
          </ac:cxnSpMkLst>
        </pc:cxnChg>
        <pc:cxnChg chg="del">
          <ac:chgData name="Paul Bucci" userId="d96fa9fc8312b6ca" providerId="LiveId" clId="{B82D9DEC-99CF-4DC6-B998-ABB118FFB194}" dt="2023-06-19T22:20:29.251" v="2" actId="26606"/>
          <ac:cxnSpMkLst>
            <pc:docMk/>
            <pc:sldMk cId="2232122327" sldId="279"/>
            <ac:cxnSpMk id="17" creationId="{5C6A2BAE-B461-4B55-8E1F-0722ABDD1393}"/>
          </ac:cxnSpMkLst>
        </pc:cxnChg>
        <pc:cxnChg chg="add">
          <ac:chgData name="Paul Bucci" userId="d96fa9fc8312b6ca" providerId="LiveId" clId="{B82D9DEC-99CF-4DC6-B998-ABB118FFB194}" dt="2023-06-19T22:20:29.251" v="2" actId="26606"/>
          <ac:cxnSpMkLst>
            <pc:docMk/>
            <pc:sldMk cId="2232122327" sldId="279"/>
            <ac:cxnSpMk id="30" creationId="{F5486A9D-1265-4B57-91E6-68E666B978BC}"/>
          </ac:cxnSpMkLst>
        </pc:cxnChg>
      </pc:sldChg>
      <pc:sldChg chg="addSp delSp modSp new mod setBg">
        <pc:chgData name="Paul Bucci" userId="d96fa9fc8312b6ca" providerId="LiveId" clId="{B82D9DEC-99CF-4DC6-B998-ABB118FFB194}" dt="2023-06-20T17:54:25.276" v="158" actId="20577"/>
        <pc:sldMkLst>
          <pc:docMk/>
          <pc:sldMk cId="3674456603" sldId="280"/>
        </pc:sldMkLst>
        <pc:spChg chg="mod">
          <ac:chgData name="Paul Bucci" userId="d96fa9fc8312b6ca" providerId="LiveId" clId="{B82D9DEC-99CF-4DC6-B998-ABB118FFB194}" dt="2023-06-20T17:54:25.276" v="158" actId="20577"/>
          <ac:spMkLst>
            <pc:docMk/>
            <pc:sldMk cId="3674456603" sldId="280"/>
            <ac:spMk id="2" creationId="{7C01A9FC-8774-DFE0-E6DB-C303165BBA5D}"/>
          </ac:spMkLst>
        </pc:spChg>
        <pc:spChg chg="del">
          <ac:chgData name="Paul Bucci" userId="d96fa9fc8312b6ca" providerId="LiveId" clId="{B82D9DEC-99CF-4DC6-B998-ABB118FFB194}" dt="2023-06-20T17:46:21.329" v="87" actId="478"/>
          <ac:spMkLst>
            <pc:docMk/>
            <pc:sldMk cId="3674456603" sldId="280"/>
            <ac:spMk id="3" creationId="{A6C7F01F-1DA3-57A6-4F03-FFDA6680A84E}"/>
          </ac:spMkLst>
        </pc:spChg>
        <pc:spChg chg="del">
          <ac:chgData name="Paul Bucci" userId="d96fa9fc8312b6ca" providerId="LiveId" clId="{B82D9DEC-99CF-4DC6-B998-ABB118FFB194}" dt="2023-06-20T17:46:08.887" v="82" actId="478"/>
          <ac:spMkLst>
            <pc:docMk/>
            <pc:sldMk cId="3674456603" sldId="280"/>
            <ac:spMk id="4" creationId="{8490FEBC-9302-674C-193A-A37A6A7C71A4}"/>
          </ac:spMkLst>
        </pc:spChg>
        <pc:spChg chg="del">
          <ac:chgData name="Paul Bucci" userId="d96fa9fc8312b6ca" providerId="LiveId" clId="{B82D9DEC-99CF-4DC6-B998-ABB118FFB194}" dt="2023-06-20T17:46:11.003" v="83" actId="478"/>
          <ac:spMkLst>
            <pc:docMk/>
            <pc:sldMk cId="3674456603" sldId="280"/>
            <ac:spMk id="5" creationId="{08180BEB-4D8B-2C7B-47E8-D3F000588492}"/>
          </ac:spMkLst>
        </pc:spChg>
        <pc:spChg chg="del">
          <ac:chgData name="Paul Bucci" userId="d96fa9fc8312b6ca" providerId="LiveId" clId="{B82D9DEC-99CF-4DC6-B998-ABB118FFB194}" dt="2023-06-20T17:46:06.419" v="81" actId="478"/>
          <ac:spMkLst>
            <pc:docMk/>
            <pc:sldMk cId="3674456603" sldId="280"/>
            <ac:spMk id="6" creationId="{9C668CDC-0C7E-2AC7-5F02-06D9BD3272E6}"/>
          </ac:spMkLst>
        </pc:spChg>
        <pc:spChg chg="del mod">
          <ac:chgData name="Paul Bucci" userId="d96fa9fc8312b6ca" providerId="LiveId" clId="{B82D9DEC-99CF-4DC6-B998-ABB118FFB194}" dt="2023-06-20T17:47:48.774" v="130" actId="478"/>
          <ac:spMkLst>
            <pc:docMk/>
            <pc:sldMk cId="3674456603" sldId="280"/>
            <ac:spMk id="7" creationId="{B03EAF75-28E3-BD50-5148-9A78ECBE7A9F}"/>
          </ac:spMkLst>
        </pc:spChg>
        <pc:spChg chg="del mod">
          <ac:chgData name="Paul Bucci" userId="d96fa9fc8312b6ca" providerId="LiveId" clId="{B82D9DEC-99CF-4DC6-B998-ABB118FFB194}" dt="2023-06-20T17:47:44.743" v="129" actId="478"/>
          <ac:spMkLst>
            <pc:docMk/>
            <pc:sldMk cId="3674456603" sldId="280"/>
            <ac:spMk id="8" creationId="{3A16A15F-505F-B921-C08D-D1F6903B8915}"/>
          </ac:spMkLst>
        </pc:spChg>
        <pc:spChg chg="add">
          <ac:chgData name="Paul Bucci" userId="d96fa9fc8312b6ca" providerId="LiveId" clId="{B82D9DEC-99CF-4DC6-B998-ABB118FFB194}" dt="2023-06-20T17:46:46.892" v="88" actId="26606"/>
          <ac:spMkLst>
            <pc:docMk/>
            <pc:sldMk cId="3674456603" sldId="280"/>
            <ac:spMk id="14" creationId="{4E4490D0-3672-446A-AC12-B4830333BDDD}"/>
          </ac:spMkLst>
        </pc:spChg>
        <pc:spChg chg="add">
          <ac:chgData name="Paul Bucci" userId="d96fa9fc8312b6ca" providerId="LiveId" clId="{B82D9DEC-99CF-4DC6-B998-ABB118FFB194}" dt="2023-06-20T17:46:46.892" v="88" actId="26606"/>
          <ac:spMkLst>
            <pc:docMk/>
            <pc:sldMk cId="3674456603" sldId="280"/>
            <ac:spMk id="16" creationId="{39CB82C2-DF65-4EC1-8280-F201D50F570B}"/>
          </ac:spMkLst>
        </pc:spChg>
        <pc:spChg chg="add">
          <ac:chgData name="Paul Bucci" userId="d96fa9fc8312b6ca" providerId="LiveId" clId="{B82D9DEC-99CF-4DC6-B998-ABB118FFB194}" dt="2023-06-20T17:46:46.892" v="88" actId="26606"/>
          <ac:spMkLst>
            <pc:docMk/>
            <pc:sldMk cId="3674456603" sldId="280"/>
            <ac:spMk id="20" creationId="{5A1B47C8-47A0-4A88-8830-6DEA3B5DE392}"/>
          </ac:spMkLst>
        </pc:spChg>
        <pc:spChg chg="add">
          <ac:chgData name="Paul Bucci" userId="d96fa9fc8312b6ca" providerId="LiveId" clId="{B82D9DEC-99CF-4DC6-B998-ABB118FFB194}" dt="2023-06-20T17:46:46.892" v="88" actId="26606"/>
          <ac:spMkLst>
            <pc:docMk/>
            <pc:sldMk cId="3674456603" sldId="280"/>
            <ac:spMk id="22" creationId="{984BBFDD-E720-4805-A9C8-129FBBF6DD70}"/>
          </ac:spMkLst>
        </pc:spChg>
        <pc:spChg chg="add">
          <ac:chgData name="Paul Bucci" userId="d96fa9fc8312b6ca" providerId="LiveId" clId="{B82D9DEC-99CF-4DC6-B998-ABB118FFB194}" dt="2023-06-20T17:46:46.892" v="88" actId="26606"/>
          <ac:spMkLst>
            <pc:docMk/>
            <pc:sldMk cId="3674456603" sldId="280"/>
            <ac:spMk id="24" creationId="{5AC4BE46-4A77-42FE-9D15-065CDB2F847C}"/>
          </ac:spMkLst>
        </pc:spChg>
        <pc:graphicFrameChg chg="add mod">
          <ac:chgData name="Paul Bucci" userId="d96fa9fc8312b6ca" providerId="LiveId" clId="{B82D9DEC-99CF-4DC6-B998-ABB118FFB194}" dt="2023-06-20T17:46:46.892" v="88" actId="26606"/>
          <ac:graphicFrameMkLst>
            <pc:docMk/>
            <pc:sldMk cId="3674456603" sldId="280"/>
            <ac:graphicFrameMk id="9" creationId="{431C1CAA-5100-A9A8-457F-5774C15C94ED}"/>
          </ac:graphicFrameMkLst>
        </pc:graphicFrameChg>
        <pc:cxnChg chg="add">
          <ac:chgData name="Paul Bucci" userId="d96fa9fc8312b6ca" providerId="LiveId" clId="{B82D9DEC-99CF-4DC6-B998-ABB118FFB194}" dt="2023-06-20T17:46:46.892" v="88" actId="26606"/>
          <ac:cxnSpMkLst>
            <pc:docMk/>
            <pc:sldMk cId="3674456603" sldId="280"/>
            <ac:cxnSpMk id="18" creationId="{7E1D4427-852B-4B37-8E76-0E9F1810BA2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6fa9fc8312b6ca/Desktop/profits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'[profits chart.xlsx]Sheet1'!$B$1</c:f>
              <c:strCache>
                <c:ptCount val="1"/>
                <c:pt idx="0">
                  <c:v>Weekly Revenue Chart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'[profits chart.xlsx]Sheet1'!$A$2:$A$15</c:f>
              <c:strCache>
                <c:ptCount val="14"/>
                <c:pt idx="0">
                  <c:v>3/20-3/26</c:v>
                </c:pt>
                <c:pt idx="1">
                  <c:v>3/27-4/2</c:v>
                </c:pt>
                <c:pt idx="2">
                  <c:v>4/3-4/9</c:v>
                </c:pt>
                <c:pt idx="3">
                  <c:v>4/10-4/16</c:v>
                </c:pt>
                <c:pt idx="4">
                  <c:v>4/17-4/23</c:v>
                </c:pt>
                <c:pt idx="5">
                  <c:v>4/24-4/30</c:v>
                </c:pt>
                <c:pt idx="6">
                  <c:v>5/1-5/7</c:v>
                </c:pt>
                <c:pt idx="7">
                  <c:v>5/8-5/14</c:v>
                </c:pt>
                <c:pt idx="8">
                  <c:v>5/15-5/21</c:v>
                </c:pt>
                <c:pt idx="9">
                  <c:v>5/22-5/28</c:v>
                </c:pt>
                <c:pt idx="10">
                  <c:v>5/29-6/4</c:v>
                </c:pt>
                <c:pt idx="11">
                  <c:v>6/5-6/11</c:v>
                </c:pt>
                <c:pt idx="12">
                  <c:v>6/12-6/18</c:v>
                </c:pt>
                <c:pt idx="13">
                  <c:v>6/19-6/25</c:v>
                </c:pt>
              </c:strCache>
            </c:strRef>
          </c:cat>
          <c:val>
            <c:numRef>
              <c:f>'[profits chart.xlsx]Sheet1'!$B$2:$B$15</c:f>
              <c:numCache>
                <c:formatCode>"$"#,##0_);[Red]\("$"#,##0\)</c:formatCode>
                <c:ptCount val="14"/>
                <c:pt idx="0" formatCode="&quot;$&quot;#,##0.00_);[Red]\(&quot;$&quot;#,##0.00\)">
                  <c:v>425.38</c:v>
                </c:pt>
                <c:pt idx="1">
                  <c:v>355</c:v>
                </c:pt>
                <c:pt idx="2" formatCode="&quot;$&quot;#,##0.00_);[Red]\(&quot;$&quot;#,##0.00\)">
                  <c:v>86.46</c:v>
                </c:pt>
                <c:pt idx="3" formatCode="&quot;$&quot;#,##0.00_);[Red]\(&quot;$&quot;#,##0.00\)">
                  <c:v>347.08</c:v>
                </c:pt>
                <c:pt idx="4" formatCode="&quot;$&quot;#,##0.00_);[Red]\(&quot;$&quot;#,##0.00\)">
                  <c:v>385.92</c:v>
                </c:pt>
                <c:pt idx="5" formatCode="&quot;$&quot;#,##0.00_);[Red]\(&quot;$&quot;#,##0.00\)">
                  <c:v>135.01</c:v>
                </c:pt>
                <c:pt idx="6" formatCode="&quot;$&quot;#,##0.00_);[Red]\(&quot;$&quot;#,##0.00\)">
                  <c:v>842.63</c:v>
                </c:pt>
                <c:pt idx="7" formatCode="&quot;$&quot;#,##0.00_);[Red]\(&quot;$&quot;#,##0.00\)">
                  <c:v>757.24</c:v>
                </c:pt>
                <c:pt idx="8" formatCode="&quot;$&quot;#,##0.00_);[Red]\(&quot;$&quot;#,##0.00\)">
                  <c:v>675.98</c:v>
                </c:pt>
                <c:pt idx="9" formatCode="&quot;$&quot;#,##0.00_);[Red]\(&quot;$&quot;#,##0.00\)">
                  <c:v>221.47</c:v>
                </c:pt>
                <c:pt idx="10" formatCode="&quot;$&quot;#,##0.00_);[Red]\(&quot;$&quot;#,##0.00\)">
                  <c:v>769.27</c:v>
                </c:pt>
                <c:pt idx="11" formatCode="&quot;$&quot;#,##0.00_);[Red]\(&quot;$&quot;#,##0.00\)">
                  <c:v>1081.73</c:v>
                </c:pt>
                <c:pt idx="12" formatCode="&quot;$&quot;#,##0.00_);[Red]\(&quot;$&quot;#,##0.00\)">
                  <c:v>1191.4000000000001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D-49B4-AA81-4C8B0CBED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423584"/>
        <c:axId val="605426824"/>
      </c:barChart>
      <c:catAx>
        <c:axId val="6054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26824"/>
        <c:crosses val="autoZero"/>
        <c:auto val="1"/>
        <c:lblAlgn val="ctr"/>
        <c:lblOffset val="100"/>
        <c:noMultiLvlLbl val="0"/>
      </c:catAx>
      <c:valAx>
        <c:axId val="60542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2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F368E-5FB8-4A0B-B755-D90874A03F1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AC7A79FC-1F0C-4D9E-BA78-770E051385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Exclusive Insights</a:t>
          </a:r>
          <a:r>
            <a:rPr lang="en-US" b="0" i="0"/>
            <a:t>: Gain access to expert knowledge, industry insights, and analysis</a:t>
          </a:r>
          <a:endParaRPr lang="en-US"/>
        </a:p>
      </dgm:t>
    </dgm:pt>
    <dgm:pt modelId="{AB9B437A-4B80-4DF6-A209-BDE52B611221}" type="parTrans" cxnId="{409529E7-925A-4446-B8F2-521EE8296628}">
      <dgm:prSet/>
      <dgm:spPr/>
      <dgm:t>
        <a:bodyPr/>
        <a:lstStyle/>
        <a:p>
          <a:endParaRPr lang="en-US"/>
        </a:p>
      </dgm:t>
    </dgm:pt>
    <dgm:pt modelId="{7B946247-D0A3-4E2C-8F8A-28DD6AAD2F93}" type="sibTrans" cxnId="{409529E7-925A-4446-B8F2-521EE82966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864F21-63EE-4C09-B059-168609135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Educational Workshops</a:t>
          </a:r>
          <a:r>
            <a:rPr lang="en-US" b="0" i="0" dirty="0"/>
            <a:t>: Attend workshops and seminars designed to enhance your understanding of blockchain technology, cryptocurrency trading, and investment strategies.</a:t>
          </a:r>
          <a:endParaRPr lang="en-US" dirty="0"/>
        </a:p>
      </dgm:t>
    </dgm:pt>
    <dgm:pt modelId="{39646793-2960-44AA-9061-3DE8233DDD66}" type="parTrans" cxnId="{052FC2F8-A3EA-4AC3-9EC7-7082666BC0DB}">
      <dgm:prSet/>
      <dgm:spPr/>
      <dgm:t>
        <a:bodyPr/>
        <a:lstStyle/>
        <a:p>
          <a:endParaRPr lang="en-US"/>
        </a:p>
      </dgm:t>
    </dgm:pt>
    <dgm:pt modelId="{736B39F0-58E7-4FAD-B7D2-99D0F8CE6D14}" type="sibTrans" cxnId="{052FC2F8-A3EA-4AC3-9EC7-7082666BC0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A3E716-7CCB-4CB2-861E-3628EE16DE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Networking Opportunities</a:t>
          </a:r>
          <a:r>
            <a:rPr lang="en-US" b="0" i="0"/>
            <a:t>: Connect with like-minded individuals, crypto enthusiasts, and industry professionals who share a passion for cryptocurrencies.</a:t>
          </a:r>
          <a:endParaRPr lang="en-US"/>
        </a:p>
      </dgm:t>
    </dgm:pt>
    <dgm:pt modelId="{0C61FA24-3830-4F40-9A14-20ED837773EB}" type="parTrans" cxnId="{3D3D7170-DBCF-42E3-BE1F-F54064E0F6BD}">
      <dgm:prSet/>
      <dgm:spPr/>
      <dgm:t>
        <a:bodyPr/>
        <a:lstStyle/>
        <a:p>
          <a:endParaRPr lang="en-US"/>
        </a:p>
      </dgm:t>
    </dgm:pt>
    <dgm:pt modelId="{1C32CFEA-1ED3-4CF7-B3C9-D8B3622478F7}" type="sibTrans" cxnId="{3D3D7170-DBCF-42E3-BE1F-F54064E0F6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F3D35A-C5E0-41A3-A26B-7A55929E60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Portfolio Diversification</a:t>
          </a:r>
          <a:r>
            <a:rPr lang="en-US" b="0" i="0"/>
            <a:t>: Discover opportunities to diversify your investment portfolio by exploring the potential of cryptocurrencies beyond traditional assets.</a:t>
          </a:r>
          <a:endParaRPr lang="en-US"/>
        </a:p>
      </dgm:t>
    </dgm:pt>
    <dgm:pt modelId="{08028A31-582A-4300-B3D7-D06B00349369}" type="parTrans" cxnId="{E37C61CA-C980-4972-A848-64BBC09981A5}">
      <dgm:prSet/>
      <dgm:spPr/>
      <dgm:t>
        <a:bodyPr/>
        <a:lstStyle/>
        <a:p>
          <a:endParaRPr lang="en-US"/>
        </a:p>
      </dgm:t>
    </dgm:pt>
    <dgm:pt modelId="{4034448C-7958-4512-ACC2-5D87606EB3E4}" type="sibTrans" cxnId="{E37C61CA-C980-4972-A848-64BBC09981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12200A-E77A-4844-8CFA-57EFC79CCB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Ongoing Support</a:t>
          </a:r>
          <a:r>
            <a:rPr lang="en-US" b="0" i="0"/>
            <a:t>: Benefit from ongoing support and guidance from experienced club members who are actively involved in the crypto space.</a:t>
          </a:r>
          <a:br>
            <a:rPr lang="en-US"/>
          </a:br>
          <a:br>
            <a:rPr lang="en-US"/>
          </a:br>
          <a:endParaRPr lang="en-US"/>
        </a:p>
      </dgm:t>
    </dgm:pt>
    <dgm:pt modelId="{85358389-CCFB-4E43-BB36-FB92E664DBC7}" type="parTrans" cxnId="{1DCD2463-0E99-4E69-81AB-89F7E93EF789}">
      <dgm:prSet/>
      <dgm:spPr/>
      <dgm:t>
        <a:bodyPr/>
        <a:lstStyle/>
        <a:p>
          <a:endParaRPr lang="en-US"/>
        </a:p>
      </dgm:t>
    </dgm:pt>
    <dgm:pt modelId="{C2649564-1D10-477E-9D83-B35625C209F0}" type="sibTrans" cxnId="{1DCD2463-0E99-4E69-81AB-89F7E93EF789}">
      <dgm:prSet/>
      <dgm:spPr/>
      <dgm:t>
        <a:bodyPr/>
        <a:lstStyle/>
        <a:p>
          <a:endParaRPr lang="en-US"/>
        </a:p>
      </dgm:t>
    </dgm:pt>
    <dgm:pt modelId="{4B742955-39F3-4B7F-8196-88C0855FD671}" type="pres">
      <dgm:prSet presAssocID="{DFBF368E-5FB8-4A0B-B755-D90874A03F10}" presName="root" presStyleCnt="0">
        <dgm:presLayoutVars>
          <dgm:dir/>
          <dgm:resizeHandles val="exact"/>
        </dgm:presLayoutVars>
      </dgm:prSet>
      <dgm:spPr/>
    </dgm:pt>
    <dgm:pt modelId="{3D8BD986-B7E4-4A73-8D10-4A9B2BD3D112}" type="pres">
      <dgm:prSet presAssocID="{DFBF368E-5FB8-4A0B-B755-D90874A03F10}" presName="container" presStyleCnt="0">
        <dgm:presLayoutVars>
          <dgm:dir/>
          <dgm:resizeHandles val="exact"/>
        </dgm:presLayoutVars>
      </dgm:prSet>
      <dgm:spPr/>
    </dgm:pt>
    <dgm:pt modelId="{BE9E4CC1-30C0-40BD-9D64-064E7CECC46A}" type="pres">
      <dgm:prSet presAssocID="{AC7A79FC-1F0C-4D9E-BA78-770E051385E4}" presName="compNode" presStyleCnt="0"/>
      <dgm:spPr/>
    </dgm:pt>
    <dgm:pt modelId="{22010B90-4D10-4104-B08F-5C96D5B8BF15}" type="pres">
      <dgm:prSet presAssocID="{AC7A79FC-1F0C-4D9E-BA78-770E051385E4}" presName="iconBgRect" presStyleLbl="bgShp" presStyleIdx="0" presStyleCnt="5"/>
      <dgm:spPr/>
    </dgm:pt>
    <dgm:pt modelId="{80A90055-4E4A-4B7E-9003-376E145E9EC9}" type="pres">
      <dgm:prSet presAssocID="{AC7A79FC-1F0C-4D9E-BA78-770E051385E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798E3BC-5FF3-42DF-A82A-A8772CA5ACDE}" type="pres">
      <dgm:prSet presAssocID="{AC7A79FC-1F0C-4D9E-BA78-770E051385E4}" presName="spaceRect" presStyleCnt="0"/>
      <dgm:spPr/>
    </dgm:pt>
    <dgm:pt modelId="{65543692-F9FF-4C64-878F-BE8712295BB6}" type="pres">
      <dgm:prSet presAssocID="{AC7A79FC-1F0C-4D9E-BA78-770E051385E4}" presName="textRect" presStyleLbl="revTx" presStyleIdx="0" presStyleCnt="5">
        <dgm:presLayoutVars>
          <dgm:chMax val="1"/>
          <dgm:chPref val="1"/>
        </dgm:presLayoutVars>
      </dgm:prSet>
      <dgm:spPr/>
    </dgm:pt>
    <dgm:pt modelId="{D1B61763-969E-401C-946C-78E167E85BDE}" type="pres">
      <dgm:prSet presAssocID="{7B946247-D0A3-4E2C-8F8A-28DD6AAD2F93}" presName="sibTrans" presStyleLbl="sibTrans2D1" presStyleIdx="0" presStyleCnt="0"/>
      <dgm:spPr/>
    </dgm:pt>
    <dgm:pt modelId="{81B85442-20B4-4235-820C-0DC8785C8DF1}" type="pres">
      <dgm:prSet presAssocID="{D8864F21-63EE-4C09-B059-168609135A4B}" presName="compNode" presStyleCnt="0"/>
      <dgm:spPr/>
    </dgm:pt>
    <dgm:pt modelId="{303C0889-218B-4112-9353-8C18A086064D}" type="pres">
      <dgm:prSet presAssocID="{D8864F21-63EE-4C09-B059-168609135A4B}" presName="iconBgRect" presStyleLbl="bgShp" presStyleIdx="1" presStyleCnt="5"/>
      <dgm:spPr/>
    </dgm:pt>
    <dgm:pt modelId="{303BFAF4-8BE6-4A4E-86E4-474688067814}" type="pres">
      <dgm:prSet presAssocID="{D8864F21-63EE-4C09-B059-168609135A4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3099ED3-42C7-4735-8BF8-1EFCD556597E}" type="pres">
      <dgm:prSet presAssocID="{D8864F21-63EE-4C09-B059-168609135A4B}" presName="spaceRect" presStyleCnt="0"/>
      <dgm:spPr/>
    </dgm:pt>
    <dgm:pt modelId="{80C84786-D31E-43AD-98AE-3C764EE3535D}" type="pres">
      <dgm:prSet presAssocID="{D8864F21-63EE-4C09-B059-168609135A4B}" presName="textRect" presStyleLbl="revTx" presStyleIdx="1" presStyleCnt="5">
        <dgm:presLayoutVars>
          <dgm:chMax val="1"/>
          <dgm:chPref val="1"/>
        </dgm:presLayoutVars>
      </dgm:prSet>
      <dgm:spPr/>
    </dgm:pt>
    <dgm:pt modelId="{EB57369D-C1EC-4DB7-9048-89F0E7FC6B3B}" type="pres">
      <dgm:prSet presAssocID="{736B39F0-58E7-4FAD-B7D2-99D0F8CE6D14}" presName="sibTrans" presStyleLbl="sibTrans2D1" presStyleIdx="0" presStyleCnt="0"/>
      <dgm:spPr/>
    </dgm:pt>
    <dgm:pt modelId="{5A6E8961-EBFB-4601-A8C7-B94BF6293DD8}" type="pres">
      <dgm:prSet presAssocID="{A6A3E716-7CCB-4CB2-861E-3628EE16DE0C}" presName="compNode" presStyleCnt="0"/>
      <dgm:spPr/>
    </dgm:pt>
    <dgm:pt modelId="{2A738ED1-F3EE-45F5-BF28-83DE70014C11}" type="pres">
      <dgm:prSet presAssocID="{A6A3E716-7CCB-4CB2-861E-3628EE16DE0C}" presName="iconBgRect" presStyleLbl="bgShp" presStyleIdx="2" presStyleCnt="5"/>
      <dgm:spPr/>
    </dgm:pt>
    <dgm:pt modelId="{C485F14F-519A-4A47-BBD6-C957DC366C10}" type="pres">
      <dgm:prSet presAssocID="{A6A3E716-7CCB-4CB2-861E-3628EE16DE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69EB814-BDEB-4B10-92E7-E2FD057D2AF1}" type="pres">
      <dgm:prSet presAssocID="{A6A3E716-7CCB-4CB2-861E-3628EE16DE0C}" presName="spaceRect" presStyleCnt="0"/>
      <dgm:spPr/>
    </dgm:pt>
    <dgm:pt modelId="{AC35B1B9-984C-4866-8788-044995E6955B}" type="pres">
      <dgm:prSet presAssocID="{A6A3E716-7CCB-4CB2-861E-3628EE16DE0C}" presName="textRect" presStyleLbl="revTx" presStyleIdx="2" presStyleCnt="5">
        <dgm:presLayoutVars>
          <dgm:chMax val="1"/>
          <dgm:chPref val="1"/>
        </dgm:presLayoutVars>
      </dgm:prSet>
      <dgm:spPr/>
    </dgm:pt>
    <dgm:pt modelId="{14021F4B-1E12-42FA-AD2C-E14EA979DBC9}" type="pres">
      <dgm:prSet presAssocID="{1C32CFEA-1ED3-4CF7-B3C9-D8B3622478F7}" presName="sibTrans" presStyleLbl="sibTrans2D1" presStyleIdx="0" presStyleCnt="0"/>
      <dgm:spPr/>
    </dgm:pt>
    <dgm:pt modelId="{E5F33284-7151-4E79-90B6-D4610513979E}" type="pres">
      <dgm:prSet presAssocID="{B3F3D35A-C5E0-41A3-A26B-7A55929E6010}" presName="compNode" presStyleCnt="0"/>
      <dgm:spPr/>
    </dgm:pt>
    <dgm:pt modelId="{C026E56C-7D37-4008-A16A-CBF2638FC0D1}" type="pres">
      <dgm:prSet presAssocID="{B3F3D35A-C5E0-41A3-A26B-7A55929E6010}" presName="iconBgRect" presStyleLbl="bgShp" presStyleIdx="3" presStyleCnt="5"/>
      <dgm:spPr/>
    </dgm:pt>
    <dgm:pt modelId="{FF793D81-C731-48DD-A219-37FFB5D4DE87}" type="pres">
      <dgm:prSet presAssocID="{B3F3D35A-C5E0-41A3-A26B-7A55929E60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4CA3C760-F6A5-42D7-B243-3401D68ECD94}" type="pres">
      <dgm:prSet presAssocID="{B3F3D35A-C5E0-41A3-A26B-7A55929E6010}" presName="spaceRect" presStyleCnt="0"/>
      <dgm:spPr/>
    </dgm:pt>
    <dgm:pt modelId="{EBDDD641-5CB6-479A-89A6-603AE728E0DC}" type="pres">
      <dgm:prSet presAssocID="{B3F3D35A-C5E0-41A3-A26B-7A55929E6010}" presName="textRect" presStyleLbl="revTx" presStyleIdx="3" presStyleCnt="5">
        <dgm:presLayoutVars>
          <dgm:chMax val="1"/>
          <dgm:chPref val="1"/>
        </dgm:presLayoutVars>
      </dgm:prSet>
      <dgm:spPr/>
    </dgm:pt>
    <dgm:pt modelId="{7CABCE9B-DA58-45E2-925D-4F7B41590489}" type="pres">
      <dgm:prSet presAssocID="{4034448C-7958-4512-ACC2-5D87606EB3E4}" presName="sibTrans" presStyleLbl="sibTrans2D1" presStyleIdx="0" presStyleCnt="0"/>
      <dgm:spPr/>
    </dgm:pt>
    <dgm:pt modelId="{9BE9CE91-BC26-49C1-9B94-80C53D269999}" type="pres">
      <dgm:prSet presAssocID="{DF12200A-E77A-4844-8CFA-57EFC79CCB1E}" presName="compNode" presStyleCnt="0"/>
      <dgm:spPr/>
    </dgm:pt>
    <dgm:pt modelId="{284A263C-EA06-41C3-93A4-690722C47ADF}" type="pres">
      <dgm:prSet presAssocID="{DF12200A-E77A-4844-8CFA-57EFC79CCB1E}" presName="iconBgRect" presStyleLbl="bgShp" presStyleIdx="4" presStyleCnt="5"/>
      <dgm:spPr/>
    </dgm:pt>
    <dgm:pt modelId="{6686CB40-1F23-4A2F-8B78-C97C99E28438}" type="pres">
      <dgm:prSet presAssocID="{DF12200A-E77A-4844-8CFA-57EFC79CCB1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8B023D77-2B05-4EE0-9D7F-B83D925D5745}" type="pres">
      <dgm:prSet presAssocID="{DF12200A-E77A-4844-8CFA-57EFC79CCB1E}" presName="spaceRect" presStyleCnt="0"/>
      <dgm:spPr/>
    </dgm:pt>
    <dgm:pt modelId="{A96F3095-56D2-46BB-BEF4-495E2B8126B6}" type="pres">
      <dgm:prSet presAssocID="{DF12200A-E77A-4844-8CFA-57EFC79CCB1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8CFAD18-DA49-40DE-95A8-34E57D05F511}" type="presOf" srcId="{D8864F21-63EE-4C09-B059-168609135A4B}" destId="{80C84786-D31E-43AD-98AE-3C764EE3535D}" srcOrd="0" destOrd="0" presId="urn:microsoft.com/office/officeart/2018/2/layout/IconCircleList"/>
    <dgm:cxn modelId="{774B7B22-63F1-4A7D-935B-7D95BF6BB0F6}" type="presOf" srcId="{AC7A79FC-1F0C-4D9E-BA78-770E051385E4}" destId="{65543692-F9FF-4C64-878F-BE8712295BB6}" srcOrd="0" destOrd="0" presId="urn:microsoft.com/office/officeart/2018/2/layout/IconCircleList"/>
    <dgm:cxn modelId="{EFD4E062-8DB2-4C7D-87D8-68F07F2C02AF}" type="presOf" srcId="{A6A3E716-7CCB-4CB2-861E-3628EE16DE0C}" destId="{AC35B1B9-984C-4866-8788-044995E6955B}" srcOrd="0" destOrd="0" presId="urn:microsoft.com/office/officeart/2018/2/layout/IconCircleList"/>
    <dgm:cxn modelId="{1DCD2463-0E99-4E69-81AB-89F7E93EF789}" srcId="{DFBF368E-5FB8-4A0B-B755-D90874A03F10}" destId="{DF12200A-E77A-4844-8CFA-57EFC79CCB1E}" srcOrd="4" destOrd="0" parTransId="{85358389-CCFB-4E43-BB36-FB92E664DBC7}" sibTransId="{C2649564-1D10-477E-9D83-B35625C209F0}"/>
    <dgm:cxn modelId="{3D3D7170-DBCF-42E3-BE1F-F54064E0F6BD}" srcId="{DFBF368E-5FB8-4A0B-B755-D90874A03F10}" destId="{A6A3E716-7CCB-4CB2-861E-3628EE16DE0C}" srcOrd="2" destOrd="0" parTransId="{0C61FA24-3830-4F40-9A14-20ED837773EB}" sibTransId="{1C32CFEA-1ED3-4CF7-B3C9-D8B3622478F7}"/>
    <dgm:cxn modelId="{4DE69489-8FB2-4F43-8B6D-F28A7B50C135}" type="presOf" srcId="{7B946247-D0A3-4E2C-8F8A-28DD6AAD2F93}" destId="{D1B61763-969E-401C-946C-78E167E85BDE}" srcOrd="0" destOrd="0" presId="urn:microsoft.com/office/officeart/2018/2/layout/IconCircleList"/>
    <dgm:cxn modelId="{78A1819C-9139-41A5-8A18-49E2221607C6}" type="presOf" srcId="{B3F3D35A-C5E0-41A3-A26B-7A55929E6010}" destId="{EBDDD641-5CB6-479A-89A6-603AE728E0DC}" srcOrd="0" destOrd="0" presId="urn:microsoft.com/office/officeart/2018/2/layout/IconCircleList"/>
    <dgm:cxn modelId="{C9CC92A2-6B65-4FAE-9394-872794D51084}" type="presOf" srcId="{736B39F0-58E7-4FAD-B7D2-99D0F8CE6D14}" destId="{EB57369D-C1EC-4DB7-9048-89F0E7FC6B3B}" srcOrd="0" destOrd="0" presId="urn:microsoft.com/office/officeart/2018/2/layout/IconCircleList"/>
    <dgm:cxn modelId="{257D69AE-02CE-43C1-9438-B04C20E0AD18}" type="presOf" srcId="{1C32CFEA-1ED3-4CF7-B3C9-D8B3622478F7}" destId="{14021F4B-1E12-42FA-AD2C-E14EA979DBC9}" srcOrd="0" destOrd="0" presId="urn:microsoft.com/office/officeart/2018/2/layout/IconCircleList"/>
    <dgm:cxn modelId="{E37C61CA-C980-4972-A848-64BBC09981A5}" srcId="{DFBF368E-5FB8-4A0B-B755-D90874A03F10}" destId="{B3F3D35A-C5E0-41A3-A26B-7A55929E6010}" srcOrd="3" destOrd="0" parTransId="{08028A31-582A-4300-B3D7-D06B00349369}" sibTransId="{4034448C-7958-4512-ACC2-5D87606EB3E4}"/>
    <dgm:cxn modelId="{CE2824CB-2CC1-4F58-A731-F70AF215B595}" type="presOf" srcId="{4034448C-7958-4512-ACC2-5D87606EB3E4}" destId="{7CABCE9B-DA58-45E2-925D-4F7B41590489}" srcOrd="0" destOrd="0" presId="urn:microsoft.com/office/officeart/2018/2/layout/IconCircleList"/>
    <dgm:cxn modelId="{0B5CC7DB-67ED-4CF1-87E4-02A2A76897D1}" type="presOf" srcId="{DFBF368E-5FB8-4A0B-B755-D90874A03F10}" destId="{4B742955-39F3-4B7F-8196-88C0855FD671}" srcOrd="0" destOrd="0" presId="urn:microsoft.com/office/officeart/2018/2/layout/IconCircleList"/>
    <dgm:cxn modelId="{8ECDA8E5-C04B-4721-A547-F6DFBD76F5C5}" type="presOf" srcId="{DF12200A-E77A-4844-8CFA-57EFC79CCB1E}" destId="{A96F3095-56D2-46BB-BEF4-495E2B8126B6}" srcOrd="0" destOrd="0" presId="urn:microsoft.com/office/officeart/2018/2/layout/IconCircleList"/>
    <dgm:cxn modelId="{409529E7-925A-4446-B8F2-521EE8296628}" srcId="{DFBF368E-5FB8-4A0B-B755-D90874A03F10}" destId="{AC7A79FC-1F0C-4D9E-BA78-770E051385E4}" srcOrd="0" destOrd="0" parTransId="{AB9B437A-4B80-4DF6-A209-BDE52B611221}" sibTransId="{7B946247-D0A3-4E2C-8F8A-28DD6AAD2F93}"/>
    <dgm:cxn modelId="{052FC2F8-A3EA-4AC3-9EC7-7082666BC0DB}" srcId="{DFBF368E-5FB8-4A0B-B755-D90874A03F10}" destId="{D8864F21-63EE-4C09-B059-168609135A4B}" srcOrd="1" destOrd="0" parTransId="{39646793-2960-44AA-9061-3DE8233DDD66}" sibTransId="{736B39F0-58E7-4FAD-B7D2-99D0F8CE6D14}"/>
    <dgm:cxn modelId="{DD0E01FD-A22D-4B06-8DE6-881900C051BC}" type="presParOf" srcId="{4B742955-39F3-4B7F-8196-88C0855FD671}" destId="{3D8BD986-B7E4-4A73-8D10-4A9B2BD3D112}" srcOrd="0" destOrd="0" presId="urn:microsoft.com/office/officeart/2018/2/layout/IconCircleList"/>
    <dgm:cxn modelId="{C80FDA91-4CB9-4E14-A548-6115D145D888}" type="presParOf" srcId="{3D8BD986-B7E4-4A73-8D10-4A9B2BD3D112}" destId="{BE9E4CC1-30C0-40BD-9D64-064E7CECC46A}" srcOrd="0" destOrd="0" presId="urn:microsoft.com/office/officeart/2018/2/layout/IconCircleList"/>
    <dgm:cxn modelId="{3824D308-49CD-47DC-9BA2-7A9892FFBA77}" type="presParOf" srcId="{BE9E4CC1-30C0-40BD-9D64-064E7CECC46A}" destId="{22010B90-4D10-4104-B08F-5C96D5B8BF15}" srcOrd="0" destOrd="0" presId="urn:microsoft.com/office/officeart/2018/2/layout/IconCircleList"/>
    <dgm:cxn modelId="{9FCC4C99-5DEE-41F0-B374-1972AF83E122}" type="presParOf" srcId="{BE9E4CC1-30C0-40BD-9D64-064E7CECC46A}" destId="{80A90055-4E4A-4B7E-9003-376E145E9EC9}" srcOrd="1" destOrd="0" presId="urn:microsoft.com/office/officeart/2018/2/layout/IconCircleList"/>
    <dgm:cxn modelId="{C4F2C044-37C4-4546-AA26-486C506A1EE9}" type="presParOf" srcId="{BE9E4CC1-30C0-40BD-9D64-064E7CECC46A}" destId="{5798E3BC-5FF3-42DF-A82A-A8772CA5ACDE}" srcOrd="2" destOrd="0" presId="urn:microsoft.com/office/officeart/2018/2/layout/IconCircleList"/>
    <dgm:cxn modelId="{5145705E-C87F-46FB-872D-56C848225796}" type="presParOf" srcId="{BE9E4CC1-30C0-40BD-9D64-064E7CECC46A}" destId="{65543692-F9FF-4C64-878F-BE8712295BB6}" srcOrd="3" destOrd="0" presId="urn:microsoft.com/office/officeart/2018/2/layout/IconCircleList"/>
    <dgm:cxn modelId="{264ABD02-E06E-486F-B1C8-586B540C62DB}" type="presParOf" srcId="{3D8BD986-B7E4-4A73-8D10-4A9B2BD3D112}" destId="{D1B61763-969E-401C-946C-78E167E85BDE}" srcOrd="1" destOrd="0" presId="urn:microsoft.com/office/officeart/2018/2/layout/IconCircleList"/>
    <dgm:cxn modelId="{11160A31-CF08-4A48-9FBC-8959EA0E72CF}" type="presParOf" srcId="{3D8BD986-B7E4-4A73-8D10-4A9B2BD3D112}" destId="{81B85442-20B4-4235-820C-0DC8785C8DF1}" srcOrd="2" destOrd="0" presId="urn:microsoft.com/office/officeart/2018/2/layout/IconCircleList"/>
    <dgm:cxn modelId="{A7526ADA-049E-466C-BB42-98843047D4F0}" type="presParOf" srcId="{81B85442-20B4-4235-820C-0DC8785C8DF1}" destId="{303C0889-218B-4112-9353-8C18A086064D}" srcOrd="0" destOrd="0" presId="urn:microsoft.com/office/officeart/2018/2/layout/IconCircleList"/>
    <dgm:cxn modelId="{06FEFBA9-1522-4304-930A-DCAD580E6D53}" type="presParOf" srcId="{81B85442-20B4-4235-820C-0DC8785C8DF1}" destId="{303BFAF4-8BE6-4A4E-86E4-474688067814}" srcOrd="1" destOrd="0" presId="urn:microsoft.com/office/officeart/2018/2/layout/IconCircleList"/>
    <dgm:cxn modelId="{ED73A0BE-14AE-4C85-BB1B-398E671E5A90}" type="presParOf" srcId="{81B85442-20B4-4235-820C-0DC8785C8DF1}" destId="{53099ED3-42C7-4735-8BF8-1EFCD556597E}" srcOrd="2" destOrd="0" presId="urn:microsoft.com/office/officeart/2018/2/layout/IconCircleList"/>
    <dgm:cxn modelId="{E337636B-21DD-4451-9BD9-9027D4967CE4}" type="presParOf" srcId="{81B85442-20B4-4235-820C-0DC8785C8DF1}" destId="{80C84786-D31E-43AD-98AE-3C764EE3535D}" srcOrd="3" destOrd="0" presId="urn:microsoft.com/office/officeart/2018/2/layout/IconCircleList"/>
    <dgm:cxn modelId="{B4D6ED82-C9DB-4391-8E84-D3E122817A66}" type="presParOf" srcId="{3D8BD986-B7E4-4A73-8D10-4A9B2BD3D112}" destId="{EB57369D-C1EC-4DB7-9048-89F0E7FC6B3B}" srcOrd="3" destOrd="0" presId="urn:microsoft.com/office/officeart/2018/2/layout/IconCircleList"/>
    <dgm:cxn modelId="{FE578F07-EBD5-4B4C-BD53-3A99C90C0782}" type="presParOf" srcId="{3D8BD986-B7E4-4A73-8D10-4A9B2BD3D112}" destId="{5A6E8961-EBFB-4601-A8C7-B94BF6293DD8}" srcOrd="4" destOrd="0" presId="urn:microsoft.com/office/officeart/2018/2/layout/IconCircleList"/>
    <dgm:cxn modelId="{32C2FDCD-4EFD-481A-9A47-28E74B6930F5}" type="presParOf" srcId="{5A6E8961-EBFB-4601-A8C7-B94BF6293DD8}" destId="{2A738ED1-F3EE-45F5-BF28-83DE70014C11}" srcOrd="0" destOrd="0" presId="urn:microsoft.com/office/officeart/2018/2/layout/IconCircleList"/>
    <dgm:cxn modelId="{AE4E1F8B-B77B-491F-92AC-631CF0529E00}" type="presParOf" srcId="{5A6E8961-EBFB-4601-A8C7-B94BF6293DD8}" destId="{C485F14F-519A-4A47-BBD6-C957DC366C10}" srcOrd="1" destOrd="0" presId="urn:microsoft.com/office/officeart/2018/2/layout/IconCircleList"/>
    <dgm:cxn modelId="{1F025E8A-44A8-421A-B0E4-7A0B7A598316}" type="presParOf" srcId="{5A6E8961-EBFB-4601-A8C7-B94BF6293DD8}" destId="{169EB814-BDEB-4B10-92E7-E2FD057D2AF1}" srcOrd="2" destOrd="0" presId="urn:microsoft.com/office/officeart/2018/2/layout/IconCircleList"/>
    <dgm:cxn modelId="{4E016C75-3126-499B-B16B-961056B7A828}" type="presParOf" srcId="{5A6E8961-EBFB-4601-A8C7-B94BF6293DD8}" destId="{AC35B1B9-984C-4866-8788-044995E6955B}" srcOrd="3" destOrd="0" presId="urn:microsoft.com/office/officeart/2018/2/layout/IconCircleList"/>
    <dgm:cxn modelId="{DF00E47F-46BD-4800-B258-6950BA058A44}" type="presParOf" srcId="{3D8BD986-B7E4-4A73-8D10-4A9B2BD3D112}" destId="{14021F4B-1E12-42FA-AD2C-E14EA979DBC9}" srcOrd="5" destOrd="0" presId="urn:microsoft.com/office/officeart/2018/2/layout/IconCircleList"/>
    <dgm:cxn modelId="{040E4747-67B4-4D57-B931-875B145A1C98}" type="presParOf" srcId="{3D8BD986-B7E4-4A73-8D10-4A9B2BD3D112}" destId="{E5F33284-7151-4E79-90B6-D4610513979E}" srcOrd="6" destOrd="0" presId="urn:microsoft.com/office/officeart/2018/2/layout/IconCircleList"/>
    <dgm:cxn modelId="{570744CD-13AD-4B47-908B-AB2E65A08A89}" type="presParOf" srcId="{E5F33284-7151-4E79-90B6-D4610513979E}" destId="{C026E56C-7D37-4008-A16A-CBF2638FC0D1}" srcOrd="0" destOrd="0" presId="urn:microsoft.com/office/officeart/2018/2/layout/IconCircleList"/>
    <dgm:cxn modelId="{C034765C-C9D3-4B59-A6E5-6C34983594A0}" type="presParOf" srcId="{E5F33284-7151-4E79-90B6-D4610513979E}" destId="{FF793D81-C731-48DD-A219-37FFB5D4DE87}" srcOrd="1" destOrd="0" presId="urn:microsoft.com/office/officeart/2018/2/layout/IconCircleList"/>
    <dgm:cxn modelId="{42AF6B66-D5C4-40F6-9975-9F78775EAD7C}" type="presParOf" srcId="{E5F33284-7151-4E79-90B6-D4610513979E}" destId="{4CA3C760-F6A5-42D7-B243-3401D68ECD94}" srcOrd="2" destOrd="0" presId="urn:microsoft.com/office/officeart/2018/2/layout/IconCircleList"/>
    <dgm:cxn modelId="{9197BCF0-574F-42D9-A176-A318C8EBC80A}" type="presParOf" srcId="{E5F33284-7151-4E79-90B6-D4610513979E}" destId="{EBDDD641-5CB6-479A-89A6-603AE728E0DC}" srcOrd="3" destOrd="0" presId="urn:microsoft.com/office/officeart/2018/2/layout/IconCircleList"/>
    <dgm:cxn modelId="{316F72E6-BA88-4775-ADC6-456D2685B7FB}" type="presParOf" srcId="{3D8BD986-B7E4-4A73-8D10-4A9B2BD3D112}" destId="{7CABCE9B-DA58-45E2-925D-4F7B41590489}" srcOrd="7" destOrd="0" presId="urn:microsoft.com/office/officeart/2018/2/layout/IconCircleList"/>
    <dgm:cxn modelId="{2F2C7973-7F89-4AC3-BFBD-E5FFB6E3856A}" type="presParOf" srcId="{3D8BD986-B7E4-4A73-8D10-4A9B2BD3D112}" destId="{9BE9CE91-BC26-49C1-9B94-80C53D269999}" srcOrd="8" destOrd="0" presId="urn:microsoft.com/office/officeart/2018/2/layout/IconCircleList"/>
    <dgm:cxn modelId="{8FD4E3DA-E299-4039-BFD4-E9A9F333B495}" type="presParOf" srcId="{9BE9CE91-BC26-49C1-9B94-80C53D269999}" destId="{284A263C-EA06-41C3-93A4-690722C47ADF}" srcOrd="0" destOrd="0" presId="urn:microsoft.com/office/officeart/2018/2/layout/IconCircleList"/>
    <dgm:cxn modelId="{48173CFE-4D5F-4F4B-BE64-9F2AD90014D0}" type="presParOf" srcId="{9BE9CE91-BC26-49C1-9B94-80C53D269999}" destId="{6686CB40-1F23-4A2F-8B78-C97C99E28438}" srcOrd="1" destOrd="0" presId="urn:microsoft.com/office/officeart/2018/2/layout/IconCircleList"/>
    <dgm:cxn modelId="{26F33023-BA44-4EEA-942C-F0BBF62CDAD4}" type="presParOf" srcId="{9BE9CE91-BC26-49C1-9B94-80C53D269999}" destId="{8B023D77-2B05-4EE0-9D7F-B83D925D5745}" srcOrd="2" destOrd="0" presId="urn:microsoft.com/office/officeart/2018/2/layout/IconCircleList"/>
    <dgm:cxn modelId="{BCD138F5-B776-451A-AE3C-9E7D53610BB9}" type="presParOf" srcId="{9BE9CE91-BC26-49C1-9B94-80C53D269999}" destId="{A96F3095-56D2-46BB-BEF4-495E2B8126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0B90-4D10-4104-B08F-5C96D5B8BF15}">
      <dsp:nvSpPr>
        <dsp:cNvPr id="0" name=""/>
        <dsp:cNvSpPr/>
      </dsp:nvSpPr>
      <dsp:spPr>
        <a:xfrm>
          <a:off x="204541" y="27800"/>
          <a:ext cx="788906" cy="7889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0055-4E4A-4B7E-9003-376E145E9EC9}">
      <dsp:nvSpPr>
        <dsp:cNvPr id="0" name=""/>
        <dsp:cNvSpPr/>
      </dsp:nvSpPr>
      <dsp:spPr>
        <a:xfrm>
          <a:off x="370211" y="193470"/>
          <a:ext cx="457565" cy="45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43692-F9FF-4C64-878F-BE8712295BB6}">
      <dsp:nvSpPr>
        <dsp:cNvPr id="0" name=""/>
        <dsp:cNvSpPr/>
      </dsp:nvSpPr>
      <dsp:spPr>
        <a:xfrm>
          <a:off x="1162498" y="27800"/>
          <a:ext cx="1859564" cy="78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/>
            <a:t>Exclusive Insights</a:t>
          </a:r>
          <a:r>
            <a:rPr lang="en-US" sz="1100" b="0" i="0" kern="1200"/>
            <a:t>: Gain access to expert knowledge, industry insights, and analysis</a:t>
          </a:r>
          <a:endParaRPr lang="en-US" sz="1100" kern="1200"/>
        </a:p>
      </dsp:txBody>
      <dsp:txXfrm>
        <a:off x="1162498" y="27800"/>
        <a:ext cx="1859564" cy="788906"/>
      </dsp:txXfrm>
    </dsp:sp>
    <dsp:sp modelId="{303C0889-218B-4112-9353-8C18A086064D}">
      <dsp:nvSpPr>
        <dsp:cNvPr id="0" name=""/>
        <dsp:cNvSpPr/>
      </dsp:nvSpPr>
      <dsp:spPr>
        <a:xfrm>
          <a:off x="3346078" y="27800"/>
          <a:ext cx="788906" cy="7889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BFAF4-8BE6-4A4E-86E4-474688067814}">
      <dsp:nvSpPr>
        <dsp:cNvPr id="0" name=""/>
        <dsp:cNvSpPr/>
      </dsp:nvSpPr>
      <dsp:spPr>
        <a:xfrm>
          <a:off x="3511748" y="193470"/>
          <a:ext cx="457565" cy="45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84786-D31E-43AD-98AE-3C764EE3535D}">
      <dsp:nvSpPr>
        <dsp:cNvPr id="0" name=""/>
        <dsp:cNvSpPr/>
      </dsp:nvSpPr>
      <dsp:spPr>
        <a:xfrm>
          <a:off x="4304036" y="27800"/>
          <a:ext cx="1859564" cy="78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/>
            <a:t>Educational Workshops</a:t>
          </a:r>
          <a:r>
            <a:rPr lang="en-US" sz="1100" b="0" i="0" kern="1200" dirty="0"/>
            <a:t>: Attend workshops and seminars designed to enhance your understanding of blockchain technology, cryptocurrency trading, and investment strategies.</a:t>
          </a:r>
          <a:endParaRPr lang="en-US" sz="1100" kern="1200" dirty="0"/>
        </a:p>
      </dsp:txBody>
      <dsp:txXfrm>
        <a:off x="4304036" y="27800"/>
        <a:ext cx="1859564" cy="788906"/>
      </dsp:txXfrm>
    </dsp:sp>
    <dsp:sp modelId="{2A738ED1-F3EE-45F5-BF28-83DE70014C11}">
      <dsp:nvSpPr>
        <dsp:cNvPr id="0" name=""/>
        <dsp:cNvSpPr/>
      </dsp:nvSpPr>
      <dsp:spPr>
        <a:xfrm>
          <a:off x="204541" y="1440636"/>
          <a:ext cx="788906" cy="7889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5F14F-519A-4A47-BBD6-C957DC366C10}">
      <dsp:nvSpPr>
        <dsp:cNvPr id="0" name=""/>
        <dsp:cNvSpPr/>
      </dsp:nvSpPr>
      <dsp:spPr>
        <a:xfrm>
          <a:off x="370211" y="1606307"/>
          <a:ext cx="457565" cy="45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5B1B9-984C-4866-8788-044995E6955B}">
      <dsp:nvSpPr>
        <dsp:cNvPr id="0" name=""/>
        <dsp:cNvSpPr/>
      </dsp:nvSpPr>
      <dsp:spPr>
        <a:xfrm>
          <a:off x="1162498" y="1440636"/>
          <a:ext cx="1859564" cy="78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/>
            <a:t>Networking Opportunities</a:t>
          </a:r>
          <a:r>
            <a:rPr lang="en-US" sz="1100" b="0" i="0" kern="1200"/>
            <a:t>: Connect with like-minded individuals, crypto enthusiasts, and industry professionals who share a passion for cryptocurrencies.</a:t>
          </a:r>
          <a:endParaRPr lang="en-US" sz="1100" kern="1200"/>
        </a:p>
      </dsp:txBody>
      <dsp:txXfrm>
        <a:off x="1162498" y="1440636"/>
        <a:ext cx="1859564" cy="788906"/>
      </dsp:txXfrm>
    </dsp:sp>
    <dsp:sp modelId="{C026E56C-7D37-4008-A16A-CBF2638FC0D1}">
      <dsp:nvSpPr>
        <dsp:cNvPr id="0" name=""/>
        <dsp:cNvSpPr/>
      </dsp:nvSpPr>
      <dsp:spPr>
        <a:xfrm>
          <a:off x="3346078" y="1440636"/>
          <a:ext cx="788906" cy="7889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93D81-C731-48DD-A219-37FFB5D4DE87}">
      <dsp:nvSpPr>
        <dsp:cNvPr id="0" name=""/>
        <dsp:cNvSpPr/>
      </dsp:nvSpPr>
      <dsp:spPr>
        <a:xfrm>
          <a:off x="3511748" y="1606307"/>
          <a:ext cx="457565" cy="45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D641-5CB6-479A-89A6-603AE728E0DC}">
      <dsp:nvSpPr>
        <dsp:cNvPr id="0" name=""/>
        <dsp:cNvSpPr/>
      </dsp:nvSpPr>
      <dsp:spPr>
        <a:xfrm>
          <a:off x="4304036" y="1440636"/>
          <a:ext cx="1859564" cy="78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/>
            <a:t>Portfolio Diversification</a:t>
          </a:r>
          <a:r>
            <a:rPr lang="en-US" sz="1100" b="0" i="0" kern="1200"/>
            <a:t>: Discover opportunities to diversify your investment portfolio by exploring the potential of cryptocurrencies beyond traditional assets.</a:t>
          </a:r>
          <a:endParaRPr lang="en-US" sz="1100" kern="1200"/>
        </a:p>
      </dsp:txBody>
      <dsp:txXfrm>
        <a:off x="4304036" y="1440636"/>
        <a:ext cx="1859564" cy="788906"/>
      </dsp:txXfrm>
    </dsp:sp>
    <dsp:sp modelId="{284A263C-EA06-41C3-93A4-690722C47ADF}">
      <dsp:nvSpPr>
        <dsp:cNvPr id="0" name=""/>
        <dsp:cNvSpPr/>
      </dsp:nvSpPr>
      <dsp:spPr>
        <a:xfrm>
          <a:off x="204541" y="2853473"/>
          <a:ext cx="788906" cy="7889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6CB40-1F23-4A2F-8B78-C97C99E28438}">
      <dsp:nvSpPr>
        <dsp:cNvPr id="0" name=""/>
        <dsp:cNvSpPr/>
      </dsp:nvSpPr>
      <dsp:spPr>
        <a:xfrm>
          <a:off x="370211" y="3019144"/>
          <a:ext cx="457565" cy="4575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F3095-56D2-46BB-BEF4-495E2B8126B6}">
      <dsp:nvSpPr>
        <dsp:cNvPr id="0" name=""/>
        <dsp:cNvSpPr/>
      </dsp:nvSpPr>
      <dsp:spPr>
        <a:xfrm>
          <a:off x="1162498" y="2853473"/>
          <a:ext cx="1859564" cy="78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/>
            <a:t>Ongoing Support</a:t>
          </a:r>
          <a:r>
            <a:rPr lang="en-US" sz="1100" b="0" i="0" kern="1200"/>
            <a:t>: Benefit from ongoing support and guidance from experienced club members who are actively involved in the crypto space.</a:t>
          </a:r>
          <a:br>
            <a:rPr lang="en-US" sz="1100" kern="1200"/>
          </a:br>
          <a:br>
            <a:rPr lang="en-US" sz="1100" kern="1200"/>
          </a:br>
          <a:endParaRPr lang="en-US" sz="1100" kern="1200"/>
        </a:p>
      </dsp:txBody>
      <dsp:txXfrm>
        <a:off x="1162498" y="2853473"/>
        <a:ext cx="1859564" cy="78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8384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594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6169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8247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6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9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05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6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5835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9252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9855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303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28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8625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770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7479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1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652" r:id="rId18"/>
    <p:sldLayoutId id="2147483654" r:id="rId19"/>
    <p:sldLayoutId id="2147483655" r:id="rId20"/>
    <p:sldLayoutId id="2147483656" r:id="rId21"/>
    <p:sldLayoutId id="2147483657" r:id="rId22"/>
    <p:sldLayoutId id="2147483658" r:id="rId2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rrickaviles.com/online-advertising-driving-faster-growth/" TargetMode="External"/><Relationship Id="rId7" Type="http://schemas.openxmlformats.org/officeDocument/2006/relationships/hyperlink" Target="https://openclipart.org/detail/24141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hyperlink" Target="https://www.pngall.com/newspaper-png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93599"/>
            <a:ext cx="3945816" cy="38834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spc="-4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Bitcoin Ben’s Crypto Club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735" y="1923440"/>
            <a:ext cx="3945816" cy="511865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kern="1200" spc="-2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Sarasota, FL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4681" r="1298" b="-1"/>
          <a:stretch/>
        </p:blipFill>
        <p:spPr>
          <a:xfrm>
            <a:off x="5067300" y="10"/>
            <a:ext cx="7124700" cy="6857990"/>
          </a:xfrm>
          <a:prstGeom prst="rect">
            <a:avLst/>
          </a:prstGeom>
        </p:spPr>
      </p:pic>
      <p:sp>
        <p:nvSpPr>
          <p:cNvPr id="2" name="Subtitle 7">
            <a:extLst>
              <a:ext uri="{FF2B5EF4-FFF2-40B4-BE49-F238E27FC236}">
                <a16:creationId xmlns:a16="http://schemas.microsoft.com/office/drawing/2014/main" id="{035FF03A-2A39-EAED-2A25-9888BB304A6B}"/>
              </a:ext>
            </a:extLst>
          </p:cNvPr>
          <p:cNvSpPr txBox="1">
            <a:spLocks/>
          </p:cNvSpPr>
          <p:nvPr/>
        </p:nvSpPr>
        <p:spPr>
          <a:xfrm>
            <a:off x="294861" y="6051518"/>
            <a:ext cx="3945816" cy="511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Presented by: Crypto Sherpa</a:t>
            </a:r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B48A1197-8309-4D79-A0C9-C45E4A6F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Funds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B9FA1B0-A8DD-4939-1727-7A4A925B4A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56057" y="488951"/>
            <a:ext cx="8607425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will be dispersing the $150,000 out monthly through out the year. Using 50% towards </a:t>
            </a:r>
            <a:r>
              <a:rPr lang="en-US" sz="2800" b="1" dirty="0"/>
              <a:t>Digital Ads</a:t>
            </a:r>
            <a:r>
              <a:rPr lang="en-US" sz="2800" dirty="0"/>
              <a:t>, 25% towards </a:t>
            </a:r>
            <a:r>
              <a:rPr lang="en-US" sz="2800" b="1" dirty="0"/>
              <a:t>Paper Ads</a:t>
            </a:r>
            <a:r>
              <a:rPr lang="en-US" sz="2800" dirty="0"/>
              <a:t>, &amp; 25% towards </a:t>
            </a:r>
            <a:r>
              <a:rPr lang="en-US" sz="2800" b="1" dirty="0"/>
              <a:t>Physical Ads</a:t>
            </a:r>
            <a:r>
              <a:rPr lang="en-US" sz="2800" dirty="0"/>
              <a:t>. All while using the Founders Group affiliate link, so when somebody signs up and becomes a member of the club from these ads. The Founders Group will be earning a percentage from each of those new members.</a:t>
            </a:r>
          </a:p>
        </p:txBody>
      </p:sp>
      <p:pic>
        <p:nvPicPr>
          <p:cNvPr id="17" name="Picture 16" descr="A picture containing text, screenshot, brand, design&#10;&#10;Description automatically generated">
            <a:extLst>
              <a:ext uri="{FF2B5EF4-FFF2-40B4-BE49-F238E27FC236}">
                <a16:creationId xmlns:a16="http://schemas.microsoft.com/office/drawing/2014/main" id="{489D478D-372E-C8AD-F8EF-93859F68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5352" y="3676809"/>
            <a:ext cx="4723512" cy="18894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AA7C59-A562-AFC2-DB12-A3971E727F75}"/>
              </a:ext>
            </a:extLst>
          </p:cNvPr>
          <p:cNvSpPr txBox="1"/>
          <p:nvPr/>
        </p:nvSpPr>
        <p:spPr>
          <a:xfrm>
            <a:off x="4161246" y="5758934"/>
            <a:ext cx="214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Digital Ads</a:t>
            </a:r>
          </a:p>
        </p:txBody>
      </p:sp>
      <p:pic>
        <p:nvPicPr>
          <p:cNvPr id="21" name="Picture 20" descr="A picture containing sketch, text, drawing, printing&#10;&#10;Description automatically generated">
            <a:extLst>
              <a:ext uri="{FF2B5EF4-FFF2-40B4-BE49-F238E27FC236}">
                <a16:creationId xmlns:a16="http://schemas.microsoft.com/office/drawing/2014/main" id="{2DF4A84C-8295-9BE0-E7D1-07570893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9759" y="3407345"/>
            <a:ext cx="1690271" cy="23503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D05C05-A844-8188-B6A0-CEA6247D7500}"/>
              </a:ext>
            </a:extLst>
          </p:cNvPr>
          <p:cNvSpPr txBox="1"/>
          <p:nvPr/>
        </p:nvSpPr>
        <p:spPr>
          <a:xfrm>
            <a:off x="7409141" y="5758934"/>
            <a:ext cx="158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Paper Ads</a:t>
            </a:r>
          </a:p>
        </p:txBody>
      </p:sp>
      <p:pic>
        <p:nvPicPr>
          <p:cNvPr id="25" name="Picture 24" descr="A picture containing circle, screenshot, line, diagram&#10;&#10;Description automatically generated">
            <a:extLst>
              <a:ext uri="{FF2B5EF4-FFF2-40B4-BE49-F238E27FC236}">
                <a16:creationId xmlns:a16="http://schemas.microsoft.com/office/drawing/2014/main" id="{7BFD879B-0016-670D-F153-F37196BE1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24128" y="3522279"/>
            <a:ext cx="2122613" cy="21226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E0E209-28C7-2D87-64FE-97649BBBDA1D}"/>
              </a:ext>
            </a:extLst>
          </p:cNvPr>
          <p:cNvSpPr txBox="1"/>
          <p:nvPr/>
        </p:nvSpPr>
        <p:spPr>
          <a:xfrm>
            <a:off x="10098307" y="5758934"/>
            <a:ext cx="158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Physical Ads</a:t>
            </a:r>
          </a:p>
        </p:txBody>
      </p:sp>
    </p:spTree>
    <p:extLst>
      <p:ext uri="{BB962C8B-B14F-4D97-AF65-F5344CB8AC3E}">
        <p14:creationId xmlns:p14="http://schemas.microsoft.com/office/powerpoint/2010/main" val="28348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09178" y="4217062"/>
            <a:ext cx="4179887" cy="100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03696" y="4913727"/>
            <a:ext cx="10872787" cy="12954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800" dirty="0"/>
              <a:t>contact@bitcoinbencryptoclub.com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B54F6F-8B14-7422-1F72-D5866608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52" y="430622"/>
            <a:ext cx="6738619" cy="31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5CC9E90B-9D18-1ABF-0E17-E781D1DB2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887" b="4887"/>
          <a:stretch/>
        </p:blipFill>
        <p:spPr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Welcome to the Bitcoin Ben Crypto Club, the premier community for cryptocurrency enthusiasts in Sarasota, FL.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Our club is dedicated to educating, empowering, and connecting individuals interested in Bitcoin and other cryptocurrencies.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Join us as we explore the exciting world of blockchain technology and help you navigate the crypto landscape.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7" y="4621696"/>
            <a:ext cx="3756992" cy="1321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 dirty="0">
                <a:solidFill>
                  <a:srgbClr val="FFFFFF"/>
                </a:solidFill>
              </a:rPr>
              <a:t>Our Mission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1C79B7-B7A4-F72D-98A8-DBDCE57CB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547" b="7547"/>
          <a:stretch/>
        </p:blipFill>
        <p:spPr>
          <a:prstGeom prst="rect">
            <a:avLst/>
          </a:prstGeom>
        </p:spPr>
      </p:pic>
      <p:pic>
        <p:nvPicPr>
          <p:cNvPr id="10" name="Picture Placeholder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F649F48E-02CF-9EDD-CE49-9096E51A3E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7944" b="7944"/>
          <a:stretch/>
        </p:blipFill>
        <p:spPr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00000"/>
              </a:lnSpc>
            </a:pPr>
            <a:r>
              <a:rPr lang="en-US" sz="1900" b="0" i="0" dirty="0">
                <a:effectLst/>
              </a:rPr>
              <a:t>Our mission is to foster a supportive and inclusive community where members can learn, share insights, and stay up-to-date with the latest trends in cryptocurrencies.</a:t>
            </a:r>
          </a:p>
          <a:p>
            <a:pPr indent="-228600">
              <a:lnSpc>
                <a:spcPct val="100000"/>
              </a:lnSpc>
            </a:pPr>
            <a:r>
              <a:rPr lang="en-US" sz="1900" b="0" i="0" dirty="0">
                <a:effectLst/>
              </a:rPr>
              <a:t>We aim to demystify the complexities of blockchain technology and empower individuals to make informed investment decisions in the crypto space.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AC8F1-277E-FDED-6A92-8F951C57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Why do people join the Bitcoin Ben Crypto Club</a:t>
            </a:r>
          </a:p>
        </p:txBody>
      </p:sp>
      <p:pic>
        <p:nvPicPr>
          <p:cNvPr id="14" name="Picture 1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D914115-FBD9-E458-4935-F042E3CC2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6" r="22466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ext Placeholder 5">
            <a:extLst>
              <a:ext uri="{FF2B5EF4-FFF2-40B4-BE49-F238E27FC236}">
                <a16:creationId xmlns:a16="http://schemas.microsoft.com/office/drawing/2014/main" id="{9FE9928C-3093-36A7-C566-31E31C1A7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839534"/>
              </p:ext>
            </p:extLst>
          </p:nvPr>
        </p:nvGraphicFramePr>
        <p:xfrm>
          <a:off x="5090161" y="2789605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78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0">
            <a:extLst>
              <a:ext uri="{FF2B5EF4-FFF2-40B4-BE49-F238E27FC236}">
                <a16:creationId xmlns:a16="http://schemas.microsoft.com/office/drawing/2014/main" id="{0182F701-1D9A-4047-A9CA-73A707EA0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FD46288E-4C86-4ADB-893C-3C29FDE84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64">
            <a:extLst>
              <a:ext uri="{FF2B5EF4-FFF2-40B4-BE49-F238E27FC236}">
                <a16:creationId xmlns:a16="http://schemas.microsoft.com/office/drawing/2014/main" id="{318EA713-6EC5-4E3B-9ABC-DDF657C8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66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7E9D5-BF17-76F9-96C4-B6F4F015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50">
                <a:solidFill>
                  <a:schemeClr val="tx1">
                    <a:lumMod val="75000"/>
                    <a:lumOff val="25000"/>
                  </a:schemeClr>
                </a:solidFill>
              </a:rPr>
              <a:t>Membership Benifits</a:t>
            </a:r>
          </a:p>
        </p:txBody>
      </p:sp>
      <p:sp>
        <p:nvSpPr>
          <p:cNvPr id="87" name="Rectangle 68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wo men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7D826E16-86DE-9A33-2C99-B1FCDB03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23" y="473902"/>
            <a:ext cx="2327925" cy="3103900"/>
          </a:xfrm>
          <a:prstGeom prst="rect">
            <a:avLst/>
          </a:prstGeom>
        </p:spPr>
      </p:pic>
      <p:sp>
        <p:nvSpPr>
          <p:cNvPr id="88" name="Rectangle 70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72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74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wall, indoor, floor, furniture&#10;&#10;Description automatically generated">
            <a:extLst>
              <a:ext uri="{FF2B5EF4-FFF2-40B4-BE49-F238E27FC236}">
                <a16:creationId xmlns:a16="http://schemas.microsoft.com/office/drawing/2014/main" id="{48B9152D-F0FF-3C61-5D64-9C9EE7BCE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8" r="3" b="3"/>
          <a:stretch/>
        </p:blipFill>
        <p:spPr>
          <a:xfrm>
            <a:off x="458337" y="4065698"/>
            <a:ext cx="2784700" cy="1715128"/>
          </a:xfrm>
          <a:prstGeom prst="rect">
            <a:avLst/>
          </a:prstGeom>
        </p:spPr>
      </p:pic>
      <p:sp>
        <p:nvSpPr>
          <p:cNvPr id="91" name="Rectangle 76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erson standing in a bar&#10;&#10;Description automatically generated with low confidence">
            <a:extLst>
              <a:ext uri="{FF2B5EF4-FFF2-40B4-BE49-F238E27FC236}">
                <a16:creationId xmlns:a16="http://schemas.microsoft.com/office/drawing/2014/main" id="{0AE5DB50-37F0-1818-11B8-6AE74C87E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52" y="2687342"/>
            <a:ext cx="2295082" cy="30601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E233D9-AE05-4214-43FE-91B8E21EF1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1400" b="1" i="0">
                <a:effectLst/>
              </a:rPr>
              <a:t>Weekly Meetups</a:t>
            </a:r>
            <a:r>
              <a:rPr lang="en-US" sz="1400" b="0" i="0">
                <a:effectLst/>
              </a:rPr>
              <a:t>: Attend our Social Mixers every Thursday, where members can engage in discussions, ask questions, and share experiences related to cryptocurrencies.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400" b="1" i="0">
                <a:effectLst/>
              </a:rPr>
              <a:t>Exclusive Webinars</a:t>
            </a:r>
            <a:r>
              <a:rPr lang="en-US" sz="1400" b="0" i="0">
                <a:effectLst/>
              </a:rPr>
              <a:t>: Gain access to members-only webinars featuring industry experts, guest speakers, and Bitcoin Ben himself, discussing various crypto topics.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400" b="1" i="0">
                <a:effectLst/>
              </a:rPr>
              <a:t>Market Updates</a:t>
            </a:r>
            <a:r>
              <a:rPr lang="en-US" sz="1400" b="0" i="0">
                <a:effectLst/>
              </a:rPr>
              <a:t>: Receive regular market updates, analysis, and insights to help you stay informed and make well-informed investment decisions.</a:t>
            </a:r>
          </a:p>
          <a:p>
            <a:pPr>
              <a:buFont typeface="Calibri" panose="020F0502020204030204" pitchFamily="34" charset="0"/>
            </a:pPr>
            <a:r>
              <a:rPr lang="en-US" sz="1400" b="1"/>
              <a:t>Office Space</a:t>
            </a:r>
            <a:r>
              <a:rPr lang="en-US" sz="1400"/>
              <a:t>: Instead of working from home. The club has plenty of space for members to come in and set up shop.</a:t>
            </a:r>
          </a:p>
          <a:p>
            <a:pPr>
              <a:buFont typeface="Calibri" panose="020F0502020204030204" pitchFamily="34" charset="0"/>
            </a:pPr>
            <a:r>
              <a:rPr lang="en-US" sz="1400" b="1"/>
              <a:t>Beverages</a:t>
            </a:r>
            <a:r>
              <a:rPr lang="en-US" sz="1400"/>
              <a:t>: Drinks are included with all memberships. (Water, Soda, Coffee, Tea, Wine, &amp; Beer)</a:t>
            </a:r>
          </a:p>
        </p:txBody>
      </p:sp>
      <p:sp>
        <p:nvSpPr>
          <p:cNvPr id="92" name="Rectangle 78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Rectangle 80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70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8690ECC-9F32-1512-E7B9-FB6F6C527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5" b="13467"/>
          <a:stretch/>
        </p:blipFill>
        <p:spPr>
          <a:xfrm>
            <a:off x="-3191" y="-34787"/>
            <a:ext cx="12192031" cy="553212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78475-7996-B29B-78DD-A759710D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85853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spc="-50" dirty="0">
                <a:solidFill>
                  <a:srgbClr val="FFFFFF"/>
                </a:solidFill>
              </a:rPr>
              <a:t>Revenue comes from our Membership fees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212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1A9FC-8774-DFE0-E6DB-C303165B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254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spc="-50" dirty="0">
                <a:solidFill>
                  <a:srgbClr val="FFFFFF"/>
                </a:solidFill>
              </a:rPr>
              <a:t>How much we’ve brought in since opening</a:t>
            </a:r>
            <a:br>
              <a:rPr lang="en-US" sz="4400" spc="-50" dirty="0">
                <a:solidFill>
                  <a:srgbClr val="FFFFFF"/>
                </a:solidFill>
              </a:rPr>
            </a:br>
            <a:r>
              <a:rPr lang="en-US" sz="4400" spc="-50" dirty="0">
                <a:solidFill>
                  <a:srgbClr val="FFFFFF"/>
                </a:solidFill>
              </a:rPr>
              <a:t>(3 Month Numbers)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31C1CAA-5100-A9A8-457F-5774C15C9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792920"/>
              </p:ext>
            </p:extLst>
          </p:nvPr>
        </p:nvGraphicFramePr>
        <p:xfrm>
          <a:off x="633999" y="640080"/>
          <a:ext cx="6275667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45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28E6A4D9-12A1-4CD4-99EA-5C5ECDE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744" y="1707609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Team</a:t>
            </a:r>
          </a:p>
        </p:txBody>
      </p:sp>
      <p:pic>
        <p:nvPicPr>
          <p:cNvPr id="3" name="Picture 2" descr="A collage of men smiling&#10;&#10;Description automatically generated with low confidence">
            <a:extLst>
              <a:ext uri="{FF2B5EF4-FFF2-40B4-BE49-F238E27FC236}">
                <a16:creationId xmlns:a16="http://schemas.microsoft.com/office/drawing/2014/main" id="{60E4AC90-6643-2F1B-6751-1AF3C388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2" y="811658"/>
            <a:ext cx="7506147" cy="4184676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6BD42-5473-AF5D-6804-7D7EBAA2845B}"/>
              </a:ext>
            </a:extLst>
          </p:cNvPr>
          <p:cNvSpPr txBox="1"/>
          <p:nvPr/>
        </p:nvSpPr>
        <p:spPr>
          <a:xfrm>
            <a:off x="1058239" y="3372666"/>
            <a:ext cx="177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 </a:t>
            </a:r>
            <a:r>
              <a:rPr lang="en-US" dirty="0" err="1"/>
              <a:t>Semchee</a:t>
            </a:r>
            <a:endParaRPr lang="en-US" dirty="0"/>
          </a:p>
          <a:p>
            <a:r>
              <a:rPr lang="en-US" dirty="0"/>
              <a:t>Co-Owner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F3390-B891-CF0A-B987-22BF0F29DD9F}"/>
              </a:ext>
            </a:extLst>
          </p:cNvPr>
          <p:cNvSpPr txBox="1"/>
          <p:nvPr/>
        </p:nvSpPr>
        <p:spPr>
          <a:xfrm>
            <a:off x="3359649" y="4827223"/>
            <a:ext cx="198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Paul Bucci</a:t>
            </a:r>
          </a:p>
          <a:p>
            <a:r>
              <a:rPr lang="en-US" dirty="0"/>
              <a:t>Co-Owner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A1013-C9AC-1CD4-E9B7-35FE3AB4A5E6}"/>
              </a:ext>
            </a:extLst>
          </p:cNvPr>
          <p:cNvSpPr txBox="1"/>
          <p:nvPr/>
        </p:nvSpPr>
        <p:spPr>
          <a:xfrm>
            <a:off x="5831317" y="3690467"/>
            <a:ext cx="192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Bamboo Ben</a:t>
            </a:r>
          </a:p>
          <a:p>
            <a:r>
              <a:rPr lang="en-US" dirty="0"/>
              <a:t>CBO</a:t>
            </a:r>
          </a:p>
        </p:txBody>
      </p:sp>
    </p:spTree>
    <p:extLst>
      <p:ext uri="{BB962C8B-B14F-4D97-AF65-F5344CB8AC3E}">
        <p14:creationId xmlns:p14="http://schemas.microsoft.com/office/powerpoint/2010/main" val="4346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What We’re Offering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buFont typeface="Calibri" panose="020F0502020204030204" pitchFamily="34" charset="0"/>
              <a:buChar char="•"/>
            </a:pPr>
            <a:r>
              <a:rPr lang="en-US" dirty="0"/>
              <a:t>We are offering 10% equity in the Sarasota, FL location of the Bitcoin Ben's Crypto Club for $150,000. </a:t>
            </a:r>
          </a:p>
          <a:p>
            <a:pPr marL="342900" indent="-342900">
              <a:buFont typeface="Calibri" panose="020F0502020204030204" pitchFamily="34" charset="0"/>
              <a:buChar char="•"/>
            </a:pPr>
            <a:r>
              <a:rPr lang="en-US" dirty="0"/>
              <a:t>This offer is only for the Sarasota location. Other clubs </a:t>
            </a:r>
            <a:r>
              <a:rPr lang="en-US"/>
              <a:t>that open, </a:t>
            </a:r>
            <a:r>
              <a:rPr lang="en-US" dirty="0"/>
              <a:t>will have other investors apart of that specific location.</a:t>
            </a:r>
          </a:p>
        </p:txBody>
      </p:sp>
      <p:pic>
        <p:nvPicPr>
          <p:cNvPr id="8" name="Picture 7" descr="A picture containing outdoor, text, sky, tree&#10;&#10;Description automatically generated">
            <a:extLst>
              <a:ext uri="{FF2B5EF4-FFF2-40B4-BE49-F238E27FC236}">
                <a16:creationId xmlns:a16="http://schemas.microsoft.com/office/drawing/2014/main" id="{96DAFFB8-753C-C152-3030-CB33551F4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94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513</TotalTime>
  <Words>533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Söhne</vt:lpstr>
      <vt:lpstr>Retrospect</vt:lpstr>
      <vt:lpstr>Bitcoin Ben’s Crypto Club</vt:lpstr>
      <vt:lpstr>Introduction</vt:lpstr>
      <vt:lpstr>Our Mission</vt:lpstr>
      <vt:lpstr>Why do people join the Bitcoin Ben Crypto Club</vt:lpstr>
      <vt:lpstr>Membership Benifits</vt:lpstr>
      <vt:lpstr>Revenue comes from our Membership fees</vt:lpstr>
      <vt:lpstr>How much we’ve brought in since opening (3 Month Numbers)</vt:lpstr>
      <vt:lpstr>Our Team</vt:lpstr>
      <vt:lpstr>What We’re Offering</vt:lpstr>
      <vt:lpstr>Use of Funds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Ben’s Crypto Club</dc:title>
  <dc:creator>Paul Bucci</dc:creator>
  <cp:lastModifiedBy>Paul Bucci</cp:lastModifiedBy>
  <cp:revision>1</cp:revision>
  <dcterms:created xsi:type="dcterms:W3CDTF">2023-06-14T16:16:06Z</dcterms:created>
  <dcterms:modified xsi:type="dcterms:W3CDTF">2023-06-20T19:09:29Z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